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14" r:id="rId5"/>
    <p:sldMasterId id="2147483820" r:id="rId6"/>
  </p:sldMasterIdLst>
  <p:notesMasterIdLst>
    <p:notesMasterId r:id="rId53"/>
  </p:notesMasterIdLst>
  <p:sldIdLst>
    <p:sldId id="256" r:id="rId7"/>
    <p:sldId id="385" r:id="rId8"/>
    <p:sldId id="257" r:id="rId9"/>
    <p:sldId id="258" r:id="rId10"/>
    <p:sldId id="259" r:id="rId11"/>
    <p:sldId id="260" r:id="rId12"/>
    <p:sldId id="261" r:id="rId13"/>
    <p:sldId id="262" r:id="rId14"/>
    <p:sldId id="384" r:id="rId15"/>
    <p:sldId id="386" r:id="rId16"/>
    <p:sldId id="387" r:id="rId17"/>
    <p:sldId id="388" r:id="rId18"/>
    <p:sldId id="389" r:id="rId19"/>
    <p:sldId id="390" r:id="rId20"/>
    <p:sldId id="391" r:id="rId21"/>
    <p:sldId id="392" r:id="rId22"/>
    <p:sldId id="263" r:id="rId23"/>
    <p:sldId id="264" r:id="rId24"/>
    <p:sldId id="265" r:id="rId25"/>
    <p:sldId id="266" r:id="rId26"/>
    <p:sldId id="267" r:id="rId27"/>
    <p:sldId id="268" r:id="rId28"/>
    <p:sldId id="269" r:id="rId29"/>
    <p:sldId id="270" r:id="rId30"/>
    <p:sldId id="271" r:id="rId31"/>
    <p:sldId id="272" r:id="rId32"/>
    <p:sldId id="273" r:id="rId33"/>
    <p:sldId id="275" r:id="rId34"/>
    <p:sldId id="395" r:id="rId35"/>
    <p:sldId id="403" r:id="rId36"/>
    <p:sldId id="396" r:id="rId37"/>
    <p:sldId id="399" r:id="rId38"/>
    <p:sldId id="397" r:id="rId39"/>
    <p:sldId id="398" r:id="rId40"/>
    <p:sldId id="400" r:id="rId41"/>
    <p:sldId id="404" r:id="rId42"/>
    <p:sldId id="405" r:id="rId43"/>
    <p:sldId id="406" r:id="rId44"/>
    <p:sldId id="407" r:id="rId45"/>
    <p:sldId id="402" r:id="rId46"/>
    <p:sldId id="411" r:id="rId47"/>
    <p:sldId id="412" r:id="rId48"/>
    <p:sldId id="408" r:id="rId49"/>
    <p:sldId id="401" r:id="rId50"/>
    <p:sldId id="410" r:id="rId51"/>
    <p:sldId id="409" r:id="rId52"/>
  </p:sldIdLst>
  <p:sldSz cx="9906000" cy="6858000" type="A4"/>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3120" userDrawn="1">
          <p15:clr>
            <a:srgbClr val="A4A3A4"/>
          </p15:clr>
        </p15:guide>
        <p15:guide id="8" pos="516" userDrawn="1">
          <p15:clr>
            <a:srgbClr val="A4A3A4"/>
          </p15:clr>
        </p15:guide>
        <p15:guide id="9" pos="5626" userDrawn="1">
          <p15:clr>
            <a:srgbClr val="A4A3A4"/>
          </p15:clr>
        </p15:guide>
        <p15:guide id="10" pos="59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érie Olivier" initials="VO" lastIdx="1" clrIdx="0">
    <p:extLst>
      <p:ext uri="{19B8F6BF-5375-455C-9EA6-DF929625EA0E}">
        <p15:presenceInfo xmlns:p15="http://schemas.microsoft.com/office/powerpoint/2012/main" userId="Valérie Oliv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FE"/>
    <a:srgbClr val="EDEDED"/>
    <a:srgbClr val="9D9D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0" autoAdjust="0"/>
    <p:restoredTop sz="93883" autoAdjust="0"/>
  </p:normalViewPr>
  <p:slideViewPr>
    <p:cSldViewPr showGuides="1">
      <p:cViewPr varScale="1">
        <p:scale>
          <a:sx n="113" d="100"/>
          <a:sy n="113" d="100"/>
        </p:scale>
        <p:origin x="1134" y="102"/>
      </p:cViewPr>
      <p:guideLst>
        <p:guide orient="horz" pos="2160"/>
        <p:guide orient="horz" pos="255"/>
        <p:guide orient="horz" pos="1139"/>
        <p:guide orient="horz" pos="1095"/>
        <p:guide orient="horz" pos="4065"/>
        <p:guide orient="horz" pos="4201"/>
        <p:guide pos="3120"/>
        <p:guide pos="516"/>
        <p:guide pos="5626"/>
        <p:guide pos="5920"/>
      </p:guideLst>
    </p:cSldViewPr>
  </p:slideViewPr>
  <p:outlineViewPr>
    <p:cViewPr>
      <p:scale>
        <a:sx n="33" d="100"/>
        <a:sy n="33" d="100"/>
      </p:scale>
      <p:origin x="0" y="-24068"/>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45" d="100"/>
          <a:sy n="45" d="100"/>
        </p:scale>
        <p:origin x="203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23/04/2025</a:t>
            </a:fld>
            <a:endParaRPr lang="fr-FR" dirty="0"/>
          </a:p>
        </p:txBody>
      </p:sp>
      <p:sp>
        <p:nvSpPr>
          <p:cNvPr id="4" name="Espace réservé de l'image des diapositives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11809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C7338-ED7C-046C-479A-58583D2080D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4539795-6D88-8A1B-6A57-48DF5AE2265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F035938-DF50-E22C-8626-6B248C8B815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CA8D1AD-5AFD-9BCD-55CE-4837C5299256}"/>
              </a:ext>
            </a:extLst>
          </p:cNvPr>
          <p:cNvSpPr>
            <a:spLocks noGrp="1"/>
          </p:cNvSpPr>
          <p:nvPr>
            <p:ph type="sldNum" sz="quarter" idx="5"/>
          </p:nvPr>
        </p:nvSpPr>
        <p:spPr/>
        <p:txBody>
          <a:bodyPr/>
          <a:lstStyle/>
          <a:p>
            <a:fld id="{1B06CD8F-B7ED-4A05-9FB1-A01CC0EF02CC}" type="slidenum">
              <a:rPr lang="fr-FR" smtClean="0"/>
              <a:pPr/>
              <a:t>29</a:t>
            </a:fld>
            <a:endParaRPr lang="fr-FR" dirty="0"/>
          </a:p>
        </p:txBody>
      </p:sp>
    </p:spTree>
    <p:extLst>
      <p:ext uri="{BB962C8B-B14F-4D97-AF65-F5344CB8AC3E}">
        <p14:creationId xmlns:p14="http://schemas.microsoft.com/office/powerpoint/2010/main" val="1579378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B0FE3-5366-7828-4E79-4B884D43B3F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939076C-77CB-366D-E45F-BAC1444773D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50D7DA9-CB2D-6687-08B0-BF731939AFD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71C6BF2-841D-DA1F-859D-622613F4D3F0}"/>
              </a:ext>
            </a:extLst>
          </p:cNvPr>
          <p:cNvSpPr>
            <a:spLocks noGrp="1"/>
          </p:cNvSpPr>
          <p:nvPr>
            <p:ph type="sldNum" sz="quarter" idx="5"/>
          </p:nvPr>
        </p:nvSpPr>
        <p:spPr/>
        <p:txBody>
          <a:bodyPr/>
          <a:lstStyle/>
          <a:p>
            <a:fld id="{1B06CD8F-B7ED-4A05-9FB1-A01CC0EF02CC}" type="slidenum">
              <a:rPr lang="fr-FR" smtClean="0"/>
              <a:pPr/>
              <a:t>30</a:t>
            </a:fld>
            <a:endParaRPr lang="fr-FR" dirty="0"/>
          </a:p>
        </p:txBody>
      </p:sp>
    </p:spTree>
    <p:extLst>
      <p:ext uri="{BB962C8B-B14F-4D97-AF65-F5344CB8AC3E}">
        <p14:creationId xmlns:p14="http://schemas.microsoft.com/office/powerpoint/2010/main" val="264258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20C2D-EF54-814E-A088-2F80CB72AB4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A838075-136D-7206-9429-9C4288A1D8E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5787FA2-7C8E-FBC0-1CE0-7EE833F007E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9639C34-D9D5-C864-4043-0FBB0FC982AA}"/>
              </a:ext>
            </a:extLst>
          </p:cNvPr>
          <p:cNvSpPr>
            <a:spLocks noGrp="1"/>
          </p:cNvSpPr>
          <p:nvPr>
            <p:ph type="sldNum" sz="quarter" idx="5"/>
          </p:nvPr>
        </p:nvSpPr>
        <p:spPr/>
        <p:txBody>
          <a:bodyPr/>
          <a:lstStyle/>
          <a:p>
            <a:fld id="{1B06CD8F-B7ED-4A05-9FB1-A01CC0EF02CC}" type="slidenum">
              <a:rPr lang="fr-FR" smtClean="0"/>
              <a:pPr/>
              <a:t>31</a:t>
            </a:fld>
            <a:endParaRPr lang="fr-FR" dirty="0"/>
          </a:p>
        </p:txBody>
      </p:sp>
    </p:spTree>
    <p:extLst>
      <p:ext uri="{BB962C8B-B14F-4D97-AF65-F5344CB8AC3E}">
        <p14:creationId xmlns:p14="http://schemas.microsoft.com/office/powerpoint/2010/main" val="67493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0" name="Image 9"/>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247950"/>
            <a:ext cx="3097683" cy="1696780"/>
          </a:xfrm>
          <a:prstGeom prst="rect">
            <a:avLst/>
          </a:prstGeom>
        </p:spPr>
      </p:pic>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a:t>DRAJES HAUTS-DE-FRANCE - 20 square Friant "les 4 chênes" - 80039 AMIENS CEDEX 01</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90000" y="3128061"/>
            <a:ext cx="9126000" cy="877202"/>
          </a:xfrm>
        </p:spPr>
        <p:txBody>
          <a:bodyPr/>
          <a:lstStyle>
            <a:lvl1pPr>
              <a:lnSpc>
                <a:spcPct val="90000"/>
              </a:lnSpc>
              <a:spcAft>
                <a:spcPts val="0"/>
              </a:spcAft>
              <a:defRPr sz="3250" b="1" cap="all" baseline="0">
                <a:latin typeface="Arial" panose="020B0604020202020204" pitchFamily="34" charset="0"/>
                <a:cs typeface="Arial" panose="020B0604020202020204" pitchFamily="34" charset="0"/>
              </a:defRPr>
            </a:lvl1pPr>
            <a:lvl2pPr marL="0" indent="0">
              <a:spcBef>
                <a:spcPts val="500"/>
              </a:spcBef>
              <a:spcAft>
                <a:spcPts val="0"/>
              </a:spcAft>
              <a:buNone/>
              <a:defRPr sz="1850"/>
            </a:lvl2pPr>
          </a:lstStyle>
          <a:p>
            <a:pPr lvl="0"/>
            <a:r>
              <a:rPr lang="fr-FR" dirty="0"/>
              <a:t>Titre</a:t>
            </a:r>
          </a:p>
        </p:txBody>
      </p:sp>
      <p:cxnSp>
        <p:nvCxnSpPr>
          <p:cNvPr id="12" name="Connecteur droit 11"/>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texte 12"/>
          <p:cNvSpPr>
            <a:spLocks noGrp="1"/>
          </p:cNvSpPr>
          <p:nvPr>
            <p:ph type="body" sz="quarter" idx="15" hasCustomPrompt="1"/>
          </p:nvPr>
        </p:nvSpPr>
        <p:spPr>
          <a:xfrm>
            <a:off x="390000" y="4216507"/>
            <a:ext cx="9126000" cy="979487"/>
          </a:xfrm>
        </p:spPr>
        <p:txBody>
          <a:bodyPr/>
          <a:lstStyle>
            <a:lvl1pPr>
              <a:defRPr sz="185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95300" y="1577340"/>
            <a:ext cx="430911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90" y="1577340"/>
            <a:ext cx="430911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17980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812825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95822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lvl1pPr>
          </a:lstStyle>
          <a:p>
            <a:r>
              <a:rPr lang="fr-FR"/>
              <a:t>Modifiez le style du titre</a:t>
            </a:r>
            <a:endParaRPr lang="fr-FR" dirty="0"/>
          </a:p>
        </p:txBody>
      </p:sp>
      <p:sp>
        <p:nvSpPr>
          <p:cNvPr id="3" name="Espace réservé de la date 2"/>
          <p:cNvSpPr>
            <a:spLocks noGrp="1"/>
          </p:cNvSpPr>
          <p:nvPr>
            <p:ph type="dt" sz="half" idx="10"/>
          </p:nvPr>
        </p:nvSpPr>
        <p:spPr/>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p:txBody>
          <a:bodyPr/>
          <a:lstStyle/>
          <a:p>
            <a:r>
              <a:rPr lang="fr-FR"/>
              <a:t>DRAJES HAUTS-DE-FRANCE - 20 square Friant "les 4 chênes" - 80039 AMIENS CEDEX 01</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‹N°›</a:t>
            </a:fld>
            <a:endParaRPr lang="fr-FR" dirty="0"/>
          </a:p>
        </p:txBody>
      </p:sp>
      <p:sp>
        <p:nvSpPr>
          <p:cNvPr id="7" name="Espace réservé du contenu 6"/>
          <p:cNvSpPr>
            <a:spLocks noGrp="1"/>
          </p:cNvSpPr>
          <p:nvPr>
            <p:ph sz="quarter" idx="13"/>
          </p:nvPr>
        </p:nvSpPr>
        <p:spPr>
          <a:xfrm>
            <a:off x="390525" y="2205038"/>
            <a:ext cx="9124950" cy="4103687"/>
          </a:xfrm>
        </p:spPr>
        <p:txBody>
          <a:bodyPr/>
          <a:lstStyle>
            <a:lvl1pPr>
              <a:spcBef>
                <a:spcPts val="1200"/>
              </a:spcBef>
              <a:defRPr sz="2000"/>
            </a:lvl1pPr>
            <a:lvl2pPr marL="361950" indent="-180975">
              <a:defRPr sz="1600"/>
            </a:lvl2pPr>
            <a:lvl3pPr marL="536575" indent="-174625">
              <a:spcBef>
                <a:spcPts val="0"/>
              </a:spcBef>
              <a:spcAft>
                <a:spcPts val="600"/>
              </a:spcAft>
              <a:defRPr sz="1400"/>
            </a:lvl3pPr>
            <a:lvl4pPr marL="717550" indent="-180975">
              <a:defRPr sz="1200"/>
            </a:lvl4pPr>
            <a:lvl5pPr marL="898525" indent="-180975">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10641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2950" y="2125980"/>
            <a:ext cx="8420100" cy="216662"/>
          </a:xfrm>
          <a:prstGeom prst="rect">
            <a:avLst/>
          </a:prstGeom>
        </p:spPr>
        <p:txBody>
          <a:bodyPr wrap="square" lIns="0" tIns="0" rIns="0" bIns="0">
            <a:spAutoFit/>
          </a:bodyPr>
          <a:lstStyle>
            <a:lvl1pPr>
              <a:defRPr sz="1408" b="0" i="0">
                <a:solidFill>
                  <a:srgbClr val="3B4F60"/>
                </a:solidFill>
                <a:latin typeface="Arial MT"/>
                <a:cs typeface="Arial MT"/>
              </a:defRPr>
            </a:lvl1pPr>
          </a:lstStyle>
          <a:p>
            <a:endParaRPr/>
          </a:p>
        </p:txBody>
      </p:sp>
      <p:sp>
        <p:nvSpPr>
          <p:cNvPr id="3" name="Holder 3"/>
          <p:cNvSpPr>
            <a:spLocks noGrp="1"/>
          </p:cNvSpPr>
          <p:nvPr>
            <p:ph type="subTitle" idx="4"/>
          </p:nvPr>
        </p:nvSpPr>
        <p:spPr>
          <a:xfrm>
            <a:off x="1485900" y="3840480"/>
            <a:ext cx="6934200" cy="425181"/>
          </a:xfrm>
          <a:prstGeom prst="rect">
            <a:avLst/>
          </a:prstGeom>
        </p:spPr>
        <p:txBody>
          <a:bodyPr wrap="square" lIns="0" tIns="0" rIns="0" bIns="0">
            <a:spAutoFit/>
          </a:bodyPr>
          <a:lstStyle>
            <a:lvl1pPr>
              <a:defRPr sz="2763" b="1" i="1">
                <a:solidFill>
                  <a:srgbClr val="1B86C7"/>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3552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393755" y="120792"/>
            <a:ext cx="2507800" cy="216662"/>
          </a:xfrm>
        </p:spPr>
        <p:txBody>
          <a:bodyPr lIns="0" tIns="0" rIns="0" bIns="0"/>
          <a:lstStyle>
            <a:lvl1pPr>
              <a:defRPr sz="1408" b="0" i="0">
                <a:solidFill>
                  <a:srgbClr val="3B4F60"/>
                </a:solidFill>
                <a:latin typeface="Arial MT"/>
                <a:cs typeface="Arial MT"/>
              </a:defRPr>
            </a:lvl1pPr>
          </a:lstStyle>
          <a:p>
            <a:endParaRPr/>
          </a:p>
        </p:txBody>
      </p:sp>
      <p:sp>
        <p:nvSpPr>
          <p:cNvPr id="3" name="Holder 3"/>
          <p:cNvSpPr>
            <a:spLocks noGrp="1"/>
          </p:cNvSpPr>
          <p:nvPr>
            <p:ph type="body" idx="1"/>
          </p:nvPr>
        </p:nvSpPr>
        <p:spPr>
          <a:xfrm>
            <a:off x="1932662" y="1337844"/>
            <a:ext cx="6583706" cy="425181"/>
          </a:xfrm>
        </p:spPr>
        <p:txBody>
          <a:bodyPr lIns="0" tIns="0" rIns="0" bIns="0"/>
          <a:lstStyle>
            <a:lvl1pPr>
              <a:defRPr sz="2763" b="1" i="1">
                <a:solidFill>
                  <a:srgbClr val="1B86C7"/>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04558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393755" y="120792"/>
            <a:ext cx="2507800" cy="216662"/>
          </a:xfrm>
        </p:spPr>
        <p:txBody>
          <a:bodyPr lIns="0" tIns="0" rIns="0" bIns="0"/>
          <a:lstStyle>
            <a:lvl1pPr>
              <a:defRPr sz="1408" b="0" i="0">
                <a:solidFill>
                  <a:srgbClr val="3B4F60"/>
                </a:solidFill>
                <a:latin typeface="Arial MT"/>
                <a:cs typeface="Arial MT"/>
              </a:defRPr>
            </a:lvl1pPr>
          </a:lstStyle>
          <a:p>
            <a:endParaRPr/>
          </a:p>
        </p:txBody>
      </p:sp>
      <p:sp>
        <p:nvSpPr>
          <p:cNvPr id="3" name="Holder 3"/>
          <p:cNvSpPr>
            <a:spLocks noGrp="1"/>
          </p:cNvSpPr>
          <p:nvPr>
            <p:ph sz="half" idx="2"/>
          </p:nvPr>
        </p:nvSpPr>
        <p:spPr>
          <a:xfrm>
            <a:off x="495300" y="1577340"/>
            <a:ext cx="4309110" cy="78483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90" y="1577340"/>
            <a:ext cx="4309110" cy="78483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85196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393755" y="120792"/>
            <a:ext cx="2507800" cy="216662"/>
          </a:xfrm>
        </p:spPr>
        <p:txBody>
          <a:bodyPr lIns="0" tIns="0" rIns="0" bIns="0"/>
          <a:lstStyle>
            <a:lvl1pPr>
              <a:defRPr sz="1408" b="0" i="0">
                <a:solidFill>
                  <a:srgbClr val="3B4F60"/>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67488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906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DAE1E6"/>
          </a:solidFill>
        </p:spPr>
        <p:txBody>
          <a:bodyPr wrap="square" lIns="0" tIns="0" rIns="0" bIns="0" rtlCol="0"/>
          <a:lstStyle/>
          <a:p>
            <a:endParaRPr sz="975"/>
          </a:p>
        </p:txBody>
      </p:sp>
      <p:pic>
        <p:nvPicPr>
          <p:cNvPr id="17" name="bg object 17"/>
          <p:cNvPicPr/>
          <p:nvPr/>
        </p:nvPicPr>
        <p:blipFill>
          <a:blip r:embed="rId2" cstate="print"/>
          <a:stretch>
            <a:fillRect/>
          </a:stretch>
        </p:blipFill>
        <p:spPr>
          <a:xfrm>
            <a:off x="4028020" y="1501107"/>
            <a:ext cx="2089546" cy="507999"/>
          </a:xfrm>
          <a:prstGeom prst="rect">
            <a:avLst/>
          </a:prstGeom>
        </p:spPr>
      </p:pic>
      <p:sp>
        <p:nvSpPr>
          <p:cNvPr id="18" name="bg object 18"/>
          <p:cNvSpPr/>
          <p:nvPr/>
        </p:nvSpPr>
        <p:spPr>
          <a:xfrm>
            <a:off x="4885058" y="689000"/>
            <a:ext cx="2429378" cy="1524847"/>
          </a:xfrm>
          <a:custGeom>
            <a:avLst/>
            <a:gdLst/>
            <a:ahLst/>
            <a:cxnLst/>
            <a:rect l="l" t="t" r="r" b="b"/>
            <a:pathLst>
              <a:path w="4485005" h="2287270">
                <a:moveTo>
                  <a:pt x="2214761" y="2286977"/>
                </a:moveTo>
                <a:lnTo>
                  <a:pt x="2113391" y="2286675"/>
                </a:lnTo>
                <a:lnTo>
                  <a:pt x="2012021" y="2285953"/>
                </a:lnTo>
                <a:lnTo>
                  <a:pt x="1910651" y="2284811"/>
                </a:lnTo>
                <a:lnTo>
                  <a:pt x="1809280" y="2283250"/>
                </a:lnTo>
                <a:lnTo>
                  <a:pt x="1707910" y="2281270"/>
                </a:lnTo>
                <a:lnTo>
                  <a:pt x="1606540" y="2278869"/>
                </a:lnTo>
                <a:lnTo>
                  <a:pt x="1505169" y="2276049"/>
                </a:lnTo>
                <a:lnTo>
                  <a:pt x="1403799" y="2272809"/>
                </a:lnTo>
                <a:lnTo>
                  <a:pt x="1302428" y="2269150"/>
                </a:lnTo>
                <a:lnTo>
                  <a:pt x="1201058" y="2265071"/>
                </a:lnTo>
                <a:lnTo>
                  <a:pt x="1099687" y="2260572"/>
                </a:lnTo>
                <a:lnTo>
                  <a:pt x="998316" y="2255654"/>
                </a:lnTo>
                <a:lnTo>
                  <a:pt x="896946" y="2250316"/>
                </a:lnTo>
                <a:lnTo>
                  <a:pt x="795575" y="2244558"/>
                </a:lnTo>
                <a:lnTo>
                  <a:pt x="694204" y="2238381"/>
                </a:lnTo>
                <a:lnTo>
                  <a:pt x="592833" y="2231784"/>
                </a:lnTo>
                <a:lnTo>
                  <a:pt x="491462" y="2224767"/>
                </a:lnTo>
                <a:lnTo>
                  <a:pt x="440777" y="2221102"/>
                </a:lnTo>
                <a:lnTo>
                  <a:pt x="401897" y="2216505"/>
                </a:lnTo>
                <a:lnTo>
                  <a:pt x="363572" y="2208509"/>
                </a:lnTo>
                <a:lnTo>
                  <a:pt x="326098" y="2197175"/>
                </a:lnTo>
                <a:lnTo>
                  <a:pt x="289765" y="2182592"/>
                </a:lnTo>
                <a:lnTo>
                  <a:pt x="254855" y="2164872"/>
                </a:lnTo>
                <a:lnTo>
                  <a:pt x="221637" y="2144153"/>
                </a:lnTo>
                <a:lnTo>
                  <a:pt x="190368" y="2120594"/>
                </a:lnTo>
                <a:lnTo>
                  <a:pt x="161291" y="2094378"/>
                </a:lnTo>
                <a:lnTo>
                  <a:pt x="134630" y="2065708"/>
                </a:lnTo>
                <a:lnTo>
                  <a:pt x="110592" y="2034807"/>
                </a:lnTo>
                <a:lnTo>
                  <a:pt x="89363" y="2001912"/>
                </a:lnTo>
                <a:lnTo>
                  <a:pt x="71107" y="1967278"/>
                </a:lnTo>
                <a:lnTo>
                  <a:pt x="55966" y="1931174"/>
                </a:lnTo>
                <a:lnTo>
                  <a:pt x="44056" y="1893880"/>
                </a:lnTo>
                <a:lnTo>
                  <a:pt x="35471" y="1855682"/>
                </a:lnTo>
                <a:lnTo>
                  <a:pt x="30275" y="1816878"/>
                </a:lnTo>
                <a:lnTo>
                  <a:pt x="25790" y="1765269"/>
                </a:lnTo>
                <a:lnTo>
                  <a:pt x="21664" y="1713660"/>
                </a:lnTo>
                <a:lnTo>
                  <a:pt x="17898" y="1662051"/>
                </a:lnTo>
                <a:lnTo>
                  <a:pt x="14491" y="1610442"/>
                </a:lnTo>
                <a:lnTo>
                  <a:pt x="11444" y="1558833"/>
                </a:lnTo>
                <a:lnTo>
                  <a:pt x="8755" y="1507224"/>
                </a:lnTo>
                <a:lnTo>
                  <a:pt x="6426" y="1455615"/>
                </a:lnTo>
                <a:lnTo>
                  <a:pt x="4457" y="1404006"/>
                </a:lnTo>
                <a:lnTo>
                  <a:pt x="2847" y="1352398"/>
                </a:lnTo>
                <a:lnTo>
                  <a:pt x="1596" y="1300789"/>
                </a:lnTo>
                <a:lnTo>
                  <a:pt x="704" y="1249180"/>
                </a:lnTo>
                <a:lnTo>
                  <a:pt x="172" y="1197572"/>
                </a:lnTo>
                <a:lnTo>
                  <a:pt x="0" y="1145963"/>
                </a:lnTo>
                <a:lnTo>
                  <a:pt x="186" y="1094355"/>
                </a:lnTo>
                <a:lnTo>
                  <a:pt x="732" y="1042746"/>
                </a:lnTo>
                <a:lnTo>
                  <a:pt x="1637" y="991138"/>
                </a:lnTo>
                <a:lnTo>
                  <a:pt x="2902" y="939530"/>
                </a:lnTo>
                <a:lnTo>
                  <a:pt x="4526" y="887921"/>
                </a:lnTo>
                <a:lnTo>
                  <a:pt x="6509" y="836313"/>
                </a:lnTo>
                <a:lnTo>
                  <a:pt x="8852" y="784705"/>
                </a:lnTo>
                <a:lnTo>
                  <a:pt x="11554" y="733097"/>
                </a:lnTo>
                <a:lnTo>
                  <a:pt x="14615" y="681489"/>
                </a:lnTo>
                <a:lnTo>
                  <a:pt x="18036" y="629881"/>
                </a:lnTo>
                <a:lnTo>
                  <a:pt x="21816" y="578273"/>
                </a:lnTo>
                <a:lnTo>
                  <a:pt x="25956" y="526665"/>
                </a:lnTo>
                <a:lnTo>
                  <a:pt x="30454" y="475058"/>
                </a:lnTo>
                <a:lnTo>
                  <a:pt x="35656" y="436461"/>
                </a:lnTo>
                <a:lnTo>
                  <a:pt x="44211" y="398467"/>
                </a:lnTo>
                <a:lnTo>
                  <a:pt x="56055" y="361366"/>
                </a:lnTo>
                <a:lnTo>
                  <a:pt x="71096" y="325442"/>
                </a:lnTo>
                <a:lnTo>
                  <a:pt x="89220" y="290970"/>
                </a:lnTo>
                <a:lnTo>
                  <a:pt x="110288" y="258215"/>
                </a:lnTo>
                <a:lnTo>
                  <a:pt x="134138" y="227426"/>
                </a:lnTo>
                <a:lnTo>
                  <a:pt x="160588" y="198841"/>
                </a:lnTo>
                <a:lnTo>
                  <a:pt x="189435" y="172676"/>
                </a:lnTo>
                <a:lnTo>
                  <a:pt x="220460" y="149134"/>
                </a:lnTo>
                <a:lnTo>
                  <a:pt x="253423" y="128393"/>
                </a:lnTo>
                <a:lnTo>
                  <a:pt x="288073" y="110613"/>
                </a:lnTo>
                <a:lnTo>
                  <a:pt x="324145" y="95930"/>
                </a:lnTo>
                <a:lnTo>
                  <a:pt x="361362" y="84456"/>
                </a:lnTo>
                <a:lnTo>
                  <a:pt x="399439" y="76279"/>
                </a:lnTo>
                <a:lnTo>
                  <a:pt x="438086" y="71462"/>
                </a:lnTo>
                <a:lnTo>
                  <a:pt x="539607" y="63613"/>
                </a:lnTo>
                <a:lnTo>
                  <a:pt x="641128" y="56220"/>
                </a:lnTo>
                <a:lnTo>
                  <a:pt x="742648" y="49284"/>
                </a:lnTo>
                <a:lnTo>
                  <a:pt x="844169" y="42804"/>
                </a:lnTo>
                <a:lnTo>
                  <a:pt x="945690" y="36781"/>
                </a:lnTo>
                <a:lnTo>
                  <a:pt x="1047210" y="31213"/>
                </a:lnTo>
                <a:lnTo>
                  <a:pt x="1148730" y="26102"/>
                </a:lnTo>
                <a:lnTo>
                  <a:pt x="1250250" y="21448"/>
                </a:lnTo>
                <a:lnTo>
                  <a:pt x="1351770" y="17249"/>
                </a:lnTo>
                <a:lnTo>
                  <a:pt x="1453290" y="13507"/>
                </a:lnTo>
                <a:lnTo>
                  <a:pt x="1554810" y="10222"/>
                </a:lnTo>
                <a:lnTo>
                  <a:pt x="1656330" y="7392"/>
                </a:lnTo>
                <a:lnTo>
                  <a:pt x="1757850" y="5020"/>
                </a:lnTo>
                <a:lnTo>
                  <a:pt x="1859369" y="3103"/>
                </a:lnTo>
                <a:lnTo>
                  <a:pt x="1960889" y="1643"/>
                </a:lnTo>
                <a:lnTo>
                  <a:pt x="2062408" y="639"/>
                </a:lnTo>
                <a:lnTo>
                  <a:pt x="2163927" y="91"/>
                </a:lnTo>
                <a:lnTo>
                  <a:pt x="2265447" y="0"/>
                </a:lnTo>
                <a:lnTo>
                  <a:pt x="2366966" y="364"/>
                </a:lnTo>
                <a:lnTo>
                  <a:pt x="2468485" y="1186"/>
                </a:lnTo>
                <a:lnTo>
                  <a:pt x="2570003" y="2463"/>
                </a:lnTo>
                <a:lnTo>
                  <a:pt x="2671522" y="4197"/>
                </a:lnTo>
                <a:lnTo>
                  <a:pt x="2773041" y="6388"/>
                </a:lnTo>
                <a:lnTo>
                  <a:pt x="2874559" y="9034"/>
                </a:lnTo>
                <a:lnTo>
                  <a:pt x="2976078" y="12137"/>
                </a:lnTo>
                <a:lnTo>
                  <a:pt x="3077596" y="15697"/>
                </a:lnTo>
                <a:lnTo>
                  <a:pt x="3179114" y="19712"/>
                </a:lnTo>
                <a:lnTo>
                  <a:pt x="3280632" y="24184"/>
                </a:lnTo>
                <a:lnTo>
                  <a:pt x="3382150" y="29112"/>
                </a:lnTo>
                <a:lnTo>
                  <a:pt x="3483668" y="34497"/>
                </a:lnTo>
                <a:lnTo>
                  <a:pt x="3585186" y="40338"/>
                </a:lnTo>
                <a:lnTo>
                  <a:pt x="3686704" y="46635"/>
                </a:lnTo>
                <a:lnTo>
                  <a:pt x="3788221" y="53389"/>
                </a:lnTo>
                <a:lnTo>
                  <a:pt x="3889739" y="60599"/>
                </a:lnTo>
                <a:lnTo>
                  <a:pt x="3991256" y="68265"/>
                </a:lnTo>
                <a:lnTo>
                  <a:pt x="4042015" y="72269"/>
                </a:lnTo>
                <a:lnTo>
                  <a:pt x="4080352" y="77017"/>
                </a:lnTo>
                <a:lnTo>
                  <a:pt x="4118133" y="85070"/>
                </a:lnTo>
                <a:lnTo>
                  <a:pt x="4155074" y="96366"/>
                </a:lnTo>
                <a:lnTo>
                  <a:pt x="4190897" y="110822"/>
                </a:lnTo>
                <a:lnTo>
                  <a:pt x="4225332" y="128328"/>
                </a:lnTo>
                <a:lnTo>
                  <a:pt x="4258121" y="148753"/>
                </a:lnTo>
                <a:lnTo>
                  <a:pt x="4289016" y="171942"/>
                </a:lnTo>
                <a:lnTo>
                  <a:pt x="4317785" y="197722"/>
                </a:lnTo>
                <a:lnTo>
                  <a:pt x="4344211" y="225899"/>
                </a:lnTo>
                <a:lnTo>
                  <a:pt x="4368096" y="256259"/>
                </a:lnTo>
                <a:lnTo>
                  <a:pt x="4389260" y="288576"/>
                </a:lnTo>
                <a:lnTo>
                  <a:pt x="4407544" y="322605"/>
                </a:lnTo>
                <a:lnTo>
                  <a:pt x="4422809" y="358090"/>
                </a:lnTo>
                <a:lnTo>
                  <a:pt x="4434942" y="394765"/>
                </a:lnTo>
                <a:lnTo>
                  <a:pt x="4443850" y="432354"/>
                </a:lnTo>
                <a:lnTo>
                  <a:pt x="4449467" y="470573"/>
                </a:lnTo>
                <a:lnTo>
                  <a:pt x="4454470" y="520612"/>
                </a:lnTo>
                <a:lnTo>
                  <a:pt x="4459089" y="570652"/>
                </a:lnTo>
                <a:lnTo>
                  <a:pt x="4463323" y="620691"/>
                </a:lnTo>
                <a:lnTo>
                  <a:pt x="4467171" y="670730"/>
                </a:lnTo>
                <a:lnTo>
                  <a:pt x="4470635" y="720769"/>
                </a:lnTo>
                <a:lnTo>
                  <a:pt x="4473714" y="770808"/>
                </a:lnTo>
                <a:lnTo>
                  <a:pt x="4476409" y="820848"/>
                </a:lnTo>
                <a:lnTo>
                  <a:pt x="4478718" y="870887"/>
                </a:lnTo>
                <a:lnTo>
                  <a:pt x="4480642" y="920926"/>
                </a:lnTo>
                <a:lnTo>
                  <a:pt x="4482182" y="970965"/>
                </a:lnTo>
                <a:lnTo>
                  <a:pt x="4483336" y="1021004"/>
                </a:lnTo>
                <a:lnTo>
                  <a:pt x="4484106" y="1071044"/>
                </a:lnTo>
                <a:lnTo>
                  <a:pt x="4484491" y="1121083"/>
                </a:lnTo>
                <a:lnTo>
                  <a:pt x="4484491" y="1171122"/>
                </a:lnTo>
                <a:lnTo>
                  <a:pt x="4484106" y="1221161"/>
                </a:lnTo>
                <a:lnTo>
                  <a:pt x="4483336" y="1271200"/>
                </a:lnTo>
                <a:lnTo>
                  <a:pt x="4482182" y="1321240"/>
                </a:lnTo>
                <a:lnTo>
                  <a:pt x="4480642" y="1371279"/>
                </a:lnTo>
                <a:lnTo>
                  <a:pt x="4478718" y="1421318"/>
                </a:lnTo>
                <a:lnTo>
                  <a:pt x="4476409" y="1471357"/>
                </a:lnTo>
                <a:lnTo>
                  <a:pt x="4473714" y="1521396"/>
                </a:lnTo>
                <a:lnTo>
                  <a:pt x="4470635" y="1571436"/>
                </a:lnTo>
                <a:lnTo>
                  <a:pt x="4467171" y="1621475"/>
                </a:lnTo>
                <a:lnTo>
                  <a:pt x="4463323" y="1671514"/>
                </a:lnTo>
                <a:lnTo>
                  <a:pt x="4459089" y="1721553"/>
                </a:lnTo>
                <a:lnTo>
                  <a:pt x="4454470" y="1771592"/>
                </a:lnTo>
                <a:lnTo>
                  <a:pt x="4449467" y="1821632"/>
                </a:lnTo>
                <a:lnTo>
                  <a:pt x="4443853" y="1860044"/>
                </a:lnTo>
                <a:lnTo>
                  <a:pt x="4434916" y="1897822"/>
                </a:lnTo>
                <a:lnTo>
                  <a:pt x="4422722" y="1934678"/>
                </a:lnTo>
                <a:lnTo>
                  <a:pt x="4407366" y="1970332"/>
                </a:lnTo>
                <a:lnTo>
                  <a:pt x="4388964" y="2004513"/>
                </a:lnTo>
                <a:lnTo>
                  <a:pt x="4367655" y="2036963"/>
                </a:lnTo>
                <a:lnTo>
                  <a:pt x="4343601" y="2067433"/>
                </a:lnTo>
                <a:lnTo>
                  <a:pt x="4316986" y="2095694"/>
                </a:lnTo>
                <a:lnTo>
                  <a:pt x="4288010" y="2121529"/>
                </a:lnTo>
                <a:lnTo>
                  <a:pt x="4256896" y="2144743"/>
                </a:lnTo>
                <a:lnTo>
                  <a:pt x="4223877" y="2165159"/>
                </a:lnTo>
                <a:lnTo>
                  <a:pt x="4189207" y="2182623"/>
                </a:lnTo>
                <a:lnTo>
                  <a:pt x="4153147" y="2197001"/>
                </a:lnTo>
                <a:lnTo>
                  <a:pt x="4115972" y="2208185"/>
                </a:lnTo>
                <a:lnTo>
                  <a:pt x="4077965" y="2216089"/>
                </a:lnTo>
                <a:lnTo>
                  <a:pt x="4039414" y="2220653"/>
                </a:lnTo>
                <a:lnTo>
                  <a:pt x="3938045" y="2227905"/>
                </a:lnTo>
                <a:lnTo>
                  <a:pt x="3836676" y="2234737"/>
                </a:lnTo>
                <a:lnTo>
                  <a:pt x="3735306" y="2241149"/>
                </a:lnTo>
                <a:lnTo>
                  <a:pt x="3633937" y="2247142"/>
                </a:lnTo>
                <a:lnTo>
                  <a:pt x="3532568" y="2252715"/>
                </a:lnTo>
                <a:lnTo>
                  <a:pt x="3431198" y="2257869"/>
                </a:lnTo>
                <a:lnTo>
                  <a:pt x="3329829" y="2262603"/>
                </a:lnTo>
                <a:lnTo>
                  <a:pt x="3228459" y="2266917"/>
                </a:lnTo>
                <a:lnTo>
                  <a:pt x="3127090" y="2270811"/>
                </a:lnTo>
                <a:lnTo>
                  <a:pt x="3025720" y="2274286"/>
                </a:lnTo>
                <a:lnTo>
                  <a:pt x="2924350" y="2277341"/>
                </a:lnTo>
                <a:lnTo>
                  <a:pt x="2822981" y="2279977"/>
                </a:lnTo>
                <a:lnTo>
                  <a:pt x="2721611" y="2282192"/>
                </a:lnTo>
                <a:lnTo>
                  <a:pt x="2620241" y="2283989"/>
                </a:lnTo>
                <a:lnTo>
                  <a:pt x="2518871" y="2285365"/>
                </a:lnTo>
                <a:lnTo>
                  <a:pt x="2417501" y="2286322"/>
                </a:lnTo>
                <a:lnTo>
                  <a:pt x="2316131" y="2286859"/>
                </a:lnTo>
                <a:lnTo>
                  <a:pt x="2214761" y="2286977"/>
                </a:lnTo>
                <a:close/>
              </a:path>
            </a:pathLst>
          </a:custGeom>
          <a:solidFill>
            <a:srgbClr val="FFFFFF"/>
          </a:solidFill>
        </p:spPr>
        <p:txBody>
          <a:bodyPr wrap="square" lIns="0" tIns="0" rIns="0" bIns="0" rtlCol="0"/>
          <a:lstStyle/>
          <a:p>
            <a:endParaRPr sz="975"/>
          </a:p>
        </p:txBody>
      </p:sp>
      <p:sp>
        <p:nvSpPr>
          <p:cNvPr id="19" name="bg object 19"/>
          <p:cNvSpPr/>
          <p:nvPr/>
        </p:nvSpPr>
        <p:spPr>
          <a:xfrm>
            <a:off x="3466664" y="3091571"/>
            <a:ext cx="3020298" cy="3234267"/>
          </a:xfrm>
          <a:custGeom>
            <a:avLst/>
            <a:gdLst/>
            <a:ahLst/>
            <a:cxnLst/>
            <a:rect l="l" t="t" r="r" b="b"/>
            <a:pathLst>
              <a:path w="5575934" h="4851400">
                <a:moveTo>
                  <a:pt x="3013741" y="4817405"/>
                </a:moveTo>
                <a:lnTo>
                  <a:pt x="2968303" y="4800450"/>
                </a:lnTo>
                <a:lnTo>
                  <a:pt x="2923705" y="4780548"/>
                </a:lnTo>
                <a:lnTo>
                  <a:pt x="2879999" y="4757944"/>
                </a:lnTo>
                <a:lnTo>
                  <a:pt x="2837239" y="4732882"/>
                </a:lnTo>
                <a:lnTo>
                  <a:pt x="2795476" y="4705607"/>
                </a:lnTo>
                <a:lnTo>
                  <a:pt x="2754763" y="4676363"/>
                </a:lnTo>
                <a:lnTo>
                  <a:pt x="2715153" y="4645394"/>
                </a:lnTo>
                <a:lnTo>
                  <a:pt x="2676697" y="4612945"/>
                </a:lnTo>
                <a:lnTo>
                  <a:pt x="2639450" y="4579260"/>
                </a:lnTo>
                <a:lnTo>
                  <a:pt x="2603462" y="4544584"/>
                </a:lnTo>
                <a:lnTo>
                  <a:pt x="2535099" y="4473088"/>
                </a:lnTo>
                <a:lnTo>
                  <a:pt x="2306495" y="4212659"/>
                </a:lnTo>
                <a:lnTo>
                  <a:pt x="2239333" y="4140558"/>
                </a:lnTo>
                <a:lnTo>
                  <a:pt x="2169313" y="4071857"/>
                </a:lnTo>
                <a:lnTo>
                  <a:pt x="2132884" y="4039185"/>
                </a:lnTo>
                <a:lnTo>
                  <a:pt x="2095325" y="4007849"/>
                </a:lnTo>
                <a:lnTo>
                  <a:pt x="2056496" y="3978009"/>
                </a:lnTo>
                <a:lnTo>
                  <a:pt x="2016259" y="3949828"/>
                </a:lnTo>
                <a:lnTo>
                  <a:pt x="1976634" y="3924506"/>
                </a:lnTo>
                <a:lnTo>
                  <a:pt x="1936244" y="3900685"/>
                </a:lnTo>
                <a:lnTo>
                  <a:pt x="1895130" y="3878278"/>
                </a:lnTo>
                <a:lnTo>
                  <a:pt x="1810904" y="3837363"/>
                </a:lnTo>
                <a:lnTo>
                  <a:pt x="1724300" y="3801074"/>
                </a:lnTo>
                <a:lnTo>
                  <a:pt x="1635661" y="3768720"/>
                </a:lnTo>
                <a:lnTo>
                  <a:pt x="1545330" y="3739613"/>
                </a:lnTo>
                <a:lnTo>
                  <a:pt x="1407413" y="3700534"/>
                </a:lnTo>
                <a:lnTo>
                  <a:pt x="987049" y="3594584"/>
                </a:lnTo>
                <a:lnTo>
                  <a:pt x="848586" y="3555281"/>
                </a:lnTo>
                <a:lnTo>
                  <a:pt x="757738" y="3525962"/>
                </a:lnTo>
                <a:lnTo>
                  <a:pt x="668461" y="3493346"/>
                </a:lnTo>
                <a:lnTo>
                  <a:pt x="581097" y="3456744"/>
                </a:lnTo>
                <a:lnTo>
                  <a:pt x="495990" y="3415468"/>
                </a:lnTo>
                <a:lnTo>
                  <a:pt x="454390" y="3392861"/>
                </a:lnTo>
                <a:lnTo>
                  <a:pt x="413482" y="3368827"/>
                </a:lnTo>
                <a:lnTo>
                  <a:pt x="373311" y="3343281"/>
                </a:lnTo>
                <a:lnTo>
                  <a:pt x="333918" y="3316135"/>
                </a:lnTo>
                <a:lnTo>
                  <a:pt x="295347" y="3287304"/>
                </a:lnTo>
                <a:lnTo>
                  <a:pt x="257641" y="3256701"/>
                </a:lnTo>
                <a:lnTo>
                  <a:pt x="223882" y="3225994"/>
                </a:lnTo>
                <a:lnTo>
                  <a:pt x="192689" y="3193577"/>
                </a:lnTo>
                <a:lnTo>
                  <a:pt x="164016" y="3159549"/>
                </a:lnTo>
                <a:lnTo>
                  <a:pt x="137818" y="3124013"/>
                </a:lnTo>
                <a:lnTo>
                  <a:pt x="114050" y="3087068"/>
                </a:lnTo>
                <a:lnTo>
                  <a:pt x="92666" y="3048816"/>
                </a:lnTo>
                <a:lnTo>
                  <a:pt x="73621" y="3009355"/>
                </a:lnTo>
                <a:lnTo>
                  <a:pt x="56870" y="2968788"/>
                </a:lnTo>
                <a:lnTo>
                  <a:pt x="42368" y="2927215"/>
                </a:lnTo>
                <a:lnTo>
                  <a:pt x="30068" y="2884736"/>
                </a:lnTo>
                <a:lnTo>
                  <a:pt x="19927" y="2841451"/>
                </a:lnTo>
                <a:lnTo>
                  <a:pt x="11898" y="2797462"/>
                </a:lnTo>
                <a:lnTo>
                  <a:pt x="5936" y="2752869"/>
                </a:lnTo>
                <a:lnTo>
                  <a:pt x="1996" y="2707772"/>
                </a:lnTo>
                <a:lnTo>
                  <a:pt x="32" y="2662273"/>
                </a:lnTo>
                <a:lnTo>
                  <a:pt x="0" y="2616471"/>
                </a:lnTo>
                <a:lnTo>
                  <a:pt x="1853" y="2570467"/>
                </a:lnTo>
                <a:lnTo>
                  <a:pt x="5547" y="2524361"/>
                </a:lnTo>
                <a:lnTo>
                  <a:pt x="11036" y="2478255"/>
                </a:lnTo>
                <a:lnTo>
                  <a:pt x="18276" y="2432249"/>
                </a:lnTo>
                <a:lnTo>
                  <a:pt x="27220" y="2386443"/>
                </a:lnTo>
                <a:lnTo>
                  <a:pt x="37823" y="2340938"/>
                </a:lnTo>
                <a:lnTo>
                  <a:pt x="50040" y="2295835"/>
                </a:lnTo>
                <a:lnTo>
                  <a:pt x="63826" y="2251234"/>
                </a:lnTo>
                <a:lnTo>
                  <a:pt x="79135" y="2207235"/>
                </a:lnTo>
                <a:lnTo>
                  <a:pt x="95923" y="2163939"/>
                </a:lnTo>
                <a:lnTo>
                  <a:pt x="114143" y="2121447"/>
                </a:lnTo>
                <a:lnTo>
                  <a:pt x="133750" y="2079860"/>
                </a:lnTo>
                <a:lnTo>
                  <a:pt x="154700" y="2039277"/>
                </a:lnTo>
                <a:lnTo>
                  <a:pt x="176946" y="1999800"/>
                </a:lnTo>
                <a:lnTo>
                  <a:pt x="200444" y="1961528"/>
                </a:lnTo>
                <a:lnTo>
                  <a:pt x="225148" y="1924563"/>
                </a:lnTo>
                <a:lnTo>
                  <a:pt x="251013" y="1889006"/>
                </a:lnTo>
                <a:lnTo>
                  <a:pt x="277993" y="1854955"/>
                </a:lnTo>
                <a:lnTo>
                  <a:pt x="306044" y="1822513"/>
                </a:lnTo>
                <a:lnTo>
                  <a:pt x="335119" y="1791780"/>
                </a:lnTo>
                <a:lnTo>
                  <a:pt x="365174" y="1762856"/>
                </a:lnTo>
                <a:lnTo>
                  <a:pt x="402913" y="1729568"/>
                </a:lnTo>
                <a:lnTo>
                  <a:pt x="481933" y="1665848"/>
                </a:lnTo>
                <a:lnTo>
                  <a:pt x="603121" y="1572677"/>
                </a:lnTo>
                <a:lnTo>
                  <a:pt x="680859" y="1508490"/>
                </a:lnTo>
                <a:lnTo>
                  <a:pt x="717571" y="1474827"/>
                </a:lnTo>
                <a:lnTo>
                  <a:pt x="752294" y="1439699"/>
                </a:lnTo>
                <a:lnTo>
                  <a:pt x="784614" y="1402788"/>
                </a:lnTo>
                <a:lnTo>
                  <a:pt x="814118" y="1363781"/>
                </a:lnTo>
                <a:lnTo>
                  <a:pt x="840392" y="1322362"/>
                </a:lnTo>
                <a:lnTo>
                  <a:pt x="863023" y="1278214"/>
                </a:lnTo>
                <a:lnTo>
                  <a:pt x="880111" y="1235659"/>
                </a:lnTo>
                <a:lnTo>
                  <a:pt x="893424" y="1192164"/>
                </a:lnTo>
                <a:lnTo>
                  <a:pt x="903355" y="1147833"/>
                </a:lnTo>
                <a:lnTo>
                  <a:pt x="910294" y="1102766"/>
                </a:lnTo>
                <a:lnTo>
                  <a:pt x="914635" y="1057065"/>
                </a:lnTo>
                <a:lnTo>
                  <a:pt x="916771" y="1010831"/>
                </a:lnTo>
                <a:lnTo>
                  <a:pt x="915991" y="917171"/>
                </a:lnTo>
                <a:lnTo>
                  <a:pt x="902893" y="680796"/>
                </a:lnTo>
                <a:lnTo>
                  <a:pt x="901430" y="587486"/>
                </a:lnTo>
                <a:lnTo>
                  <a:pt x="903077" y="541502"/>
                </a:lnTo>
                <a:lnTo>
                  <a:pt x="906832" y="496101"/>
                </a:lnTo>
                <a:lnTo>
                  <a:pt x="913088" y="451384"/>
                </a:lnTo>
                <a:lnTo>
                  <a:pt x="922237" y="407453"/>
                </a:lnTo>
                <a:lnTo>
                  <a:pt x="934671" y="364408"/>
                </a:lnTo>
                <a:lnTo>
                  <a:pt x="950782" y="322352"/>
                </a:lnTo>
                <a:lnTo>
                  <a:pt x="970963" y="281386"/>
                </a:lnTo>
                <a:lnTo>
                  <a:pt x="996022" y="241105"/>
                </a:lnTo>
                <a:lnTo>
                  <a:pt x="1024613" y="204175"/>
                </a:lnTo>
                <a:lnTo>
                  <a:pt x="1056456" y="170537"/>
                </a:lnTo>
                <a:lnTo>
                  <a:pt x="1091271" y="140127"/>
                </a:lnTo>
                <a:lnTo>
                  <a:pt x="1128776" y="112884"/>
                </a:lnTo>
                <a:lnTo>
                  <a:pt x="1168691" y="88746"/>
                </a:lnTo>
                <a:lnTo>
                  <a:pt x="1210736" y="67651"/>
                </a:lnTo>
                <a:lnTo>
                  <a:pt x="1254630" y="49537"/>
                </a:lnTo>
                <a:lnTo>
                  <a:pt x="1300093" y="34343"/>
                </a:lnTo>
                <a:lnTo>
                  <a:pt x="1346844" y="22007"/>
                </a:lnTo>
                <a:lnTo>
                  <a:pt x="1394602" y="12466"/>
                </a:lnTo>
                <a:lnTo>
                  <a:pt x="1443087" y="5659"/>
                </a:lnTo>
                <a:lnTo>
                  <a:pt x="1492018" y="1524"/>
                </a:lnTo>
                <a:lnTo>
                  <a:pt x="1541115" y="0"/>
                </a:lnTo>
                <a:lnTo>
                  <a:pt x="1590098" y="1023"/>
                </a:lnTo>
                <a:lnTo>
                  <a:pt x="1638685" y="4533"/>
                </a:lnTo>
                <a:lnTo>
                  <a:pt x="1686596" y="10468"/>
                </a:lnTo>
                <a:lnTo>
                  <a:pt x="1736695" y="18957"/>
                </a:lnTo>
                <a:lnTo>
                  <a:pt x="1786383" y="29229"/>
                </a:lnTo>
                <a:lnTo>
                  <a:pt x="1884737" y="54244"/>
                </a:lnTo>
                <a:lnTo>
                  <a:pt x="1982084" y="83756"/>
                </a:lnTo>
                <a:lnTo>
                  <a:pt x="2272306" y="181708"/>
                </a:lnTo>
                <a:lnTo>
                  <a:pt x="2369852" y="211640"/>
                </a:lnTo>
                <a:lnTo>
                  <a:pt x="2468506" y="237283"/>
                </a:lnTo>
                <a:lnTo>
                  <a:pt x="2518498" y="248088"/>
                </a:lnTo>
                <a:lnTo>
                  <a:pt x="2619045" y="265370"/>
                </a:lnTo>
                <a:lnTo>
                  <a:pt x="2720246" y="277465"/>
                </a:lnTo>
                <a:lnTo>
                  <a:pt x="2821985" y="285070"/>
                </a:lnTo>
                <a:lnTo>
                  <a:pt x="2924145" y="288886"/>
                </a:lnTo>
                <a:lnTo>
                  <a:pt x="3077921" y="289029"/>
                </a:lnTo>
                <a:lnTo>
                  <a:pt x="3642336" y="268165"/>
                </a:lnTo>
                <a:lnTo>
                  <a:pt x="3796875" y="267075"/>
                </a:lnTo>
                <a:lnTo>
                  <a:pt x="3899768" y="269719"/>
                </a:lnTo>
                <a:lnTo>
                  <a:pt x="4002238" y="275837"/>
                </a:lnTo>
                <a:lnTo>
                  <a:pt x="4104017" y="286096"/>
                </a:lnTo>
                <a:lnTo>
                  <a:pt x="4204832" y="301163"/>
                </a:lnTo>
                <a:lnTo>
                  <a:pt x="4254795" y="310708"/>
                </a:lnTo>
                <a:lnTo>
                  <a:pt x="4304415" y="321705"/>
                </a:lnTo>
                <a:lnTo>
                  <a:pt x="4353660" y="334237"/>
                </a:lnTo>
                <a:lnTo>
                  <a:pt x="4402495" y="348387"/>
                </a:lnTo>
                <a:lnTo>
                  <a:pt x="4450887" y="364240"/>
                </a:lnTo>
                <a:lnTo>
                  <a:pt x="4498802" y="381878"/>
                </a:lnTo>
                <a:lnTo>
                  <a:pt x="4543922" y="400581"/>
                </a:lnTo>
                <a:lnTo>
                  <a:pt x="4588400" y="421303"/>
                </a:lnTo>
                <a:lnTo>
                  <a:pt x="4632100" y="443985"/>
                </a:lnTo>
                <a:lnTo>
                  <a:pt x="4674887" y="468571"/>
                </a:lnTo>
                <a:lnTo>
                  <a:pt x="4716623" y="495001"/>
                </a:lnTo>
                <a:lnTo>
                  <a:pt x="4757172" y="523219"/>
                </a:lnTo>
                <a:lnTo>
                  <a:pt x="4796399" y="553166"/>
                </a:lnTo>
                <a:lnTo>
                  <a:pt x="4834167" y="584784"/>
                </a:lnTo>
                <a:lnTo>
                  <a:pt x="4870340" y="618016"/>
                </a:lnTo>
                <a:lnTo>
                  <a:pt x="4904781" y="652804"/>
                </a:lnTo>
                <a:lnTo>
                  <a:pt x="4937355" y="689089"/>
                </a:lnTo>
                <a:lnTo>
                  <a:pt x="4967925" y="726815"/>
                </a:lnTo>
                <a:lnTo>
                  <a:pt x="4996355" y="765923"/>
                </a:lnTo>
                <a:lnTo>
                  <a:pt x="5022509" y="806355"/>
                </a:lnTo>
                <a:lnTo>
                  <a:pt x="5046251" y="848053"/>
                </a:lnTo>
                <a:lnTo>
                  <a:pt x="5067444" y="890960"/>
                </a:lnTo>
                <a:lnTo>
                  <a:pt x="5085952" y="935018"/>
                </a:lnTo>
                <a:lnTo>
                  <a:pt x="5101639" y="980168"/>
                </a:lnTo>
                <a:lnTo>
                  <a:pt x="5114369" y="1026354"/>
                </a:lnTo>
                <a:lnTo>
                  <a:pt x="5124005" y="1073517"/>
                </a:lnTo>
                <a:lnTo>
                  <a:pt x="5130411" y="1121599"/>
                </a:lnTo>
                <a:lnTo>
                  <a:pt x="5133726" y="1171970"/>
                </a:lnTo>
                <a:lnTo>
                  <a:pt x="5133936" y="1222301"/>
                </a:lnTo>
                <a:lnTo>
                  <a:pt x="5131572" y="1272603"/>
                </a:lnTo>
                <a:lnTo>
                  <a:pt x="5127164" y="1322889"/>
                </a:lnTo>
                <a:lnTo>
                  <a:pt x="5092995" y="1574462"/>
                </a:lnTo>
                <a:lnTo>
                  <a:pt x="5087444" y="1624885"/>
                </a:lnTo>
                <a:lnTo>
                  <a:pt x="5083557" y="1675371"/>
                </a:lnTo>
                <a:lnTo>
                  <a:pt x="5081863" y="1725931"/>
                </a:lnTo>
                <a:lnTo>
                  <a:pt x="5082667" y="1775394"/>
                </a:lnTo>
                <a:lnTo>
                  <a:pt x="5085874" y="1824423"/>
                </a:lnTo>
                <a:lnTo>
                  <a:pt x="5091337" y="1873042"/>
                </a:lnTo>
                <a:lnTo>
                  <a:pt x="5098909" y="1921276"/>
                </a:lnTo>
                <a:lnTo>
                  <a:pt x="5108442" y="1969150"/>
                </a:lnTo>
                <a:lnTo>
                  <a:pt x="5119792" y="2016688"/>
                </a:lnTo>
                <a:lnTo>
                  <a:pt x="5132809" y="2063915"/>
                </a:lnTo>
                <a:lnTo>
                  <a:pt x="5163263" y="2157536"/>
                </a:lnTo>
                <a:lnTo>
                  <a:pt x="5198629" y="2250211"/>
                </a:lnTo>
                <a:lnTo>
                  <a:pt x="5258320" y="2387880"/>
                </a:lnTo>
                <a:lnTo>
                  <a:pt x="5408040" y="2706304"/>
                </a:lnTo>
                <a:lnTo>
                  <a:pt x="5448218" y="2797451"/>
                </a:lnTo>
                <a:lnTo>
                  <a:pt x="5483516" y="2887024"/>
                </a:lnTo>
                <a:lnTo>
                  <a:pt x="5514306" y="2979895"/>
                </a:lnTo>
                <a:lnTo>
                  <a:pt x="5527750" y="3027256"/>
                </a:lnTo>
                <a:lnTo>
                  <a:pt x="5539752" y="3075069"/>
                </a:lnTo>
                <a:lnTo>
                  <a:pt x="5550208" y="3123208"/>
                </a:lnTo>
                <a:lnTo>
                  <a:pt x="5559013" y="3171551"/>
                </a:lnTo>
                <a:lnTo>
                  <a:pt x="5566064" y="3219971"/>
                </a:lnTo>
                <a:lnTo>
                  <a:pt x="5571254" y="3268345"/>
                </a:lnTo>
                <a:lnTo>
                  <a:pt x="5574480" y="3316549"/>
                </a:lnTo>
                <a:lnTo>
                  <a:pt x="5575636" y="3364457"/>
                </a:lnTo>
                <a:lnTo>
                  <a:pt x="5574618" y="3411946"/>
                </a:lnTo>
                <a:lnTo>
                  <a:pt x="5571321" y="3458892"/>
                </a:lnTo>
                <a:lnTo>
                  <a:pt x="5565640" y="3505169"/>
                </a:lnTo>
                <a:lnTo>
                  <a:pt x="5557471" y="3550654"/>
                </a:lnTo>
                <a:lnTo>
                  <a:pt x="5546709" y="3595222"/>
                </a:lnTo>
                <a:lnTo>
                  <a:pt x="5533249" y="3638748"/>
                </a:lnTo>
                <a:lnTo>
                  <a:pt x="5516987" y="3681109"/>
                </a:lnTo>
                <a:lnTo>
                  <a:pt x="5497817" y="3722179"/>
                </a:lnTo>
                <a:lnTo>
                  <a:pt x="5475636" y="3761835"/>
                </a:lnTo>
                <a:lnTo>
                  <a:pt x="5450337" y="3799952"/>
                </a:lnTo>
                <a:lnTo>
                  <a:pt x="5421817" y="3836406"/>
                </a:lnTo>
                <a:lnTo>
                  <a:pt x="5389971" y="3871072"/>
                </a:lnTo>
                <a:lnTo>
                  <a:pt x="5355358" y="3903290"/>
                </a:lnTo>
                <a:lnTo>
                  <a:pt x="5319018" y="3932300"/>
                </a:lnTo>
                <a:lnTo>
                  <a:pt x="5281065" y="3958328"/>
                </a:lnTo>
                <a:lnTo>
                  <a:pt x="5241612" y="3981598"/>
                </a:lnTo>
                <a:lnTo>
                  <a:pt x="5200774" y="4002335"/>
                </a:lnTo>
                <a:lnTo>
                  <a:pt x="5158664" y="4020764"/>
                </a:lnTo>
                <a:lnTo>
                  <a:pt x="5115397" y="4037110"/>
                </a:lnTo>
                <a:lnTo>
                  <a:pt x="5071086" y="4051597"/>
                </a:lnTo>
                <a:lnTo>
                  <a:pt x="5025845" y="4064450"/>
                </a:lnTo>
                <a:lnTo>
                  <a:pt x="4933030" y="4086152"/>
                </a:lnTo>
                <a:lnTo>
                  <a:pt x="4789683" y="4112068"/>
                </a:lnTo>
                <a:lnTo>
                  <a:pt x="4595640" y="4143669"/>
                </a:lnTo>
                <a:lnTo>
                  <a:pt x="4499420" y="4162250"/>
                </a:lnTo>
                <a:lnTo>
                  <a:pt x="4404949" y="4185080"/>
                </a:lnTo>
                <a:lnTo>
                  <a:pt x="4358655" y="4198651"/>
                </a:lnTo>
                <a:lnTo>
                  <a:pt x="4313140" y="4213958"/>
                </a:lnTo>
                <a:lnTo>
                  <a:pt x="4268518" y="4231227"/>
                </a:lnTo>
                <a:lnTo>
                  <a:pt x="4224904" y="4250681"/>
                </a:lnTo>
                <a:lnTo>
                  <a:pt x="4181873" y="4272704"/>
                </a:lnTo>
                <a:lnTo>
                  <a:pt x="4139875" y="4296927"/>
                </a:lnTo>
                <a:lnTo>
                  <a:pt x="4098796" y="4323086"/>
                </a:lnTo>
                <a:lnTo>
                  <a:pt x="4058526" y="4350914"/>
                </a:lnTo>
                <a:lnTo>
                  <a:pt x="3979969" y="4410521"/>
                </a:lnTo>
                <a:lnTo>
                  <a:pt x="3714148" y="4632729"/>
                </a:lnTo>
                <a:lnTo>
                  <a:pt x="3637136" y="4691340"/>
                </a:lnTo>
                <a:lnTo>
                  <a:pt x="3597897" y="4718506"/>
                </a:lnTo>
                <a:lnTo>
                  <a:pt x="3558020" y="4743890"/>
                </a:lnTo>
                <a:lnTo>
                  <a:pt x="3517395" y="4767229"/>
                </a:lnTo>
                <a:lnTo>
                  <a:pt x="3475910" y="4788256"/>
                </a:lnTo>
                <a:lnTo>
                  <a:pt x="3433454" y="4806706"/>
                </a:lnTo>
                <a:lnTo>
                  <a:pt x="3389916" y="4822314"/>
                </a:lnTo>
                <a:lnTo>
                  <a:pt x="3345184" y="4834814"/>
                </a:lnTo>
                <a:lnTo>
                  <a:pt x="3299148" y="4843941"/>
                </a:lnTo>
                <a:lnTo>
                  <a:pt x="3251695" y="4849429"/>
                </a:lnTo>
                <a:lnTo>
                  <a:pt x="3202844" y="4850872"/>
                </a:lnTo>
                <a:lnTo>
                  <a:pt x="3154571" y="4848147"/>
                </a:lnTo>
                <a:lnTo>
                  <a:pt x="3106927" y="4841498"/>
                </a:lnTo>
                <a:lnTo>
                  <a:pt x="3059967" y="4831169"/>
                </a:lnTo>
                <a:lnTo>
                  <a:pt x="3013741" y="4817405"/>
                </a:lnTo>
                <a:close/>
              </a:path>
            </a:pathLst>
          </a:custGeom>
          <a:solidFill>
            <a:srgbClr val="F9FAD9"/>
          </a:solidFill>
        </p:spPr>
        <p:txBody>
          <a:bodyPr wrap="square" lIns="0" tIns="0" rIns="0" bIns="0" rtlCol="0"/>
          <a:lstStyle/>
          <a:p>
            <a:endParaRPr sz="975"/>
          </a:p>
        </p:txBody>
      </p:sp>
      <p:sp>
        <p:nvSpPr>
          <p:cNvPr id="20" name="bg object 20"/>
          <p:cNvSpPr/>
          <p:nvPr/>
        </p:nvSpPr>
        <p:spPr>
          <a:xfrm>
            <a:off x="612703" y="5005703"/>
            <a:ext cx="2921582" cy="1833880"/>
          </a:xfrm>
          <a:custGeom>
            <a:avLst/>
            <a:gdLst/>
            <a:ahLst/>
            <a:cxnLst/>
            <a:rect l="l" t="t" r="r" b="b"/>
            <a:pathLst>
              <a:path w="5393690" h="2750820">
                <a:moveTo>
                  <a:pt x="2719561" y="2750462"/>
                </a:moveTo>
                <a:lnTo>
                  <a:pt x="2566810" y="2750217"/>
                </a:lnTo>
                <a:lnTo>
                  <a:pt x="2414058" y="2749179"/>
                </a:lnTo>
                <a:lnTo>
                  <a:pt x="2261305" y="2747350"/>
                </a:lnTo>
                <a:lnTo>
                  <a:pt x="2108553" y="2744728"/>
                </a:lnTo>
                <a:lnTo>
                  <a:pt x="1955801" y="2741313"/>
                </a:lnTo>
                <a:lnTo>
                  <a:pt x="1803049" y="2737107"/>
                </a:lnTo>
                <a:lnTo>
                  <a:pt x="1650296" y="2732108"/>
                </a:lnTo>
                <a:lnTo>
                  <a:pt x="1497544" y="2726316"/>
                </a:lnTo>
                <a:lnTo>
                  <a:pt x="1344791" y="2719733"/>
                </a:lnTo>
                <a:lnTo>
                  <a:pt x="1192038" y="2712357"/>
                </a:lnTo>
                <a:lnTo>
                  <a:pt x="1039285" y="2704188"/>
                </a:lnTo>
                <a:lnTo>
                  <a:pt x="886532" y="2695228"/>
                </a:lnTo>
                <a:lnTo>
                  <a:pt x="733779" y="2685475"/>
                </a:lnTo>
                <a:lnTo>
                  <a:pt x="581026" y="2674929"/>
                </a:lnTo>
                <a:lnTo>
                  <a:pt x="530108" y="2671238"/>
                </a:lnTo>
                <a:lnTo>
                  <a:pt x="483349" y="2665710"/>
                </a:lnTo>
                <a:lnTo>
                  <a:pt x="437257" y="2656093"/>
                </a:lnTo>
                <a:lnTo>
                  <a:pt x="392188" y="2642462"/>
                </a:lnTo>
                <a:lnTo>
                  <a:pt x="348492" y="2624924"/>
                </a:lnTo>
                <a:lnTo>
                  <a:pt x="306506" y="2603612"/>
                </a:lnTo>
                <a:lnTo>
                  <a:pt x="266555" y="2578694"/>
                </a:lnTo>
                <a:lnTo>
                  <a:pt x="228950" y="2550360"/>
                </a:lnTo>
                <a:lnTo>
                  <a:pt x="193979" y="2518832"/>
                </a:lnTo>
                <a:lnTo>
                  <a:pt x="161915" y="2484351"/>
                </a:lnTo>
                <a:lnTo>
                  <a:pt x="133006" y="2447187"/>
                </a:lnTo>
                <a:lnTo>
                  <a:pt x="107474" y="2407625"/>
                </a:lnTo>
                <a:lnTo>
                  <a:pt x="85519" y="2365972"/>
                </a:lnTo>
                <a:lnTo>
                  <a:pt x="67309" y="2322551"/>
                </a:lnTo>
                <a:lnTo>
                  <a:pt x="52985" y="2277698"/>
                </a:lnTo>
                <a:lnTo>
                  <a:pt x="42660" y="2231760"/>
                </a:lnTo>
                <a:lnTo>
                  <a:pt x="36411" y="2185091"/>
                </a:lnTo>
                <a:lnTo>
                  <a:pt x="31995" y="2134660"/>
                </a:lnTo>
                <a:lnTo>
                  <a:pt x="27865" y="2084230"/>
                </a:lnTo>
                <a:lnTo>
                  <a:pt x="24020" y="2033799"/>
                </a:lnTo>
                <a:lnTo>
                  <a:pt x="20461" y="1983368"/>
                </a:lnTo>
                <a:lnTo>
                  <a:pt x="17186" y="1932937"/>
                </a:lnTo>
                <a:lnTo>
                  <a:pt x="14197" y="1882507"/>
                </a:lnTo>
                <a:lnTo>
                  <a:pt x="11494" y="1832076"/>
                </a:lnTo>
                <a:lnTo>
                  <a:pt x="9075" y="1781646"/>
                </a:lnTo>
                <a:lnTo>
                  <a:pt x="6942" y="1731215"/>
                </a:lnTo>
                <a:lnTo>
                  <a:pt x="5095" y="1680785"/>
                </a:lnTo>
                <a:lnTo>
                  <a:pt x="3532" y="1630354"/>
                </a:lnTo>
                <a:lnTo>
                  <a:pt x="2255" y="1579924"/>
                </a:lnTo>
                <a:lnTo>
                  <a:pt x="1263" y="1529494"/>
                </a:lnTo>
                <a:lnTo>
                  <a:pt x="557" y="1479063"/>
                </a:lnTo>
                <a:lnTo>
                  <a:pt x="135" y="1428633"/>
                </a:lnTo>
                <a:lnTo>
                  <a:pt x="0" y="1378203"/>
                </a:lnTo>
                <a:lnTo>
                  <a:pt x="149" y="1327773"/>
                </a:lnTo>
                <a:lnTo>
                  <a:pt x="584" y="1277343"/>
                </a:lnTo>
                <a:lnTo>
                  <a:pt x="1304" y="1226912"/>
                </a:lnTo>
                <a:lnTo>
                  <a:pt x="2309" y="1176482"/>
                </a:lnTo>
                <a:lnTo>
                  <a:pt x="3600" y="1126052"/>
                </a:lnTo>
                <a:lnTo>
                  <a:pt x="5175" y="1075623"/>
                </a:lnTo>
                <a:lnTo>
                  <a:pt x="7037" y="1025193"/>
                </a:lnTo>
                <a:lnTo>
                  <a:pt x="9183" y="974763"/>
                </a:lnTo>
                <a:lnTo>
                  <a:pt x="11615" y="924333"/>
                </a:lnTo>
                <a:lnTo>
                  <a:pt x="14332" y="873903"/>
                </a:lnTo>
                <a:lnTo>
                  <a:pt x="17335" y="823473"/>
                </a:lnTo>
                <a:lnTo>
                  <a:pt x="20623" y="773044"/>
                </a:lnTo>
                <a:lnTo>
                  <a:pt x="24196" y="722614"/>
                </a:lnTo>
                <a:lnTo>
                  <a:pt x="28054" y="672185"/>
                </a:lnTo>
                <a:lnTo>
                  <a:pt x="32198" y="621755"/>
                </a:lnTo>
                <a:lnTo>
                  <a:pt x="36627" y="571326"/>
                </a:lnTo>
                <a:lnTo>
                  <a:pt x="42882" y="524906"/>
                </a:lnTo>
                <a:lnTo>
                  <a:pt x="53171" y="479212"/>
                </a:lnTo>
                <a:lnTo>
                  <a:pt x="67415" y="434592"/>
                </a:lnTo>
                <a:lnTo>
                  <a:pt x="85505" y="391387"/>
                </a:lnTo>
                <a:lnTo>
                  <a:pt x="107302" y="349929"/>
                </a:lnTo>
                <a:lnTo>
                  <a:pt x="132639" y="310536"/>
                </a:lnTo>
                <a:lnTo>
                  <a:pt x="161323" y="273507"/>
                </a:lnTo>
                <a:lnTo>
                  <a:pt x="193134" y="239128"/>
                </a:lnTo>
                <a:lnTo>
                  <a:pt x="227828" y="207661"/>
                </a:lnTo>
                <a:lnTo>
                  <a:pt x="265140" y="179347"/>
                </a:lnTo>
                <a:lnTo>
                  <a:pt x="304784" y="154403"/>
                </a:lnTo>
                <a:lnTo>
                  <a:pt x="346457" y="133019"/>
                </a:lnTo>
                <a:lnTo>
                  <a:pt x="389839" y="115360"/>
                </a:lnTo>
                <a:lnTo>
                  <a:pt x="434599" y="101561"/>
                </a:lnTo>
                <a:lnTo>
                  <a:pt x="480393" y="91727"/>
                </a:lnTo>
                <a:lnTo>
                  <a:pt x="526872" y="85934"/>
                </a:lnTo>
                <a:lnTo>
                  <a:pt x="678073" y="74325"/>
                </a:lnTo>
                <a:lnTo>
                  <a:pt x="829273" y="63558"/>
                </a:lnTo>
                <a:lnTo>
                  <a:pt x="980473" y="53632"/>
                </a:lnTo>
                <a:lnTo>
                  <a:pt x="1131672" y="44548"/>
                </a:lnTo>
                <a:lnTo>
                  <a:pt x="1282872" y="36306"/>
                </a:lnTo>
                <a:lnTo>
                  <a:pt x="1434071" y="28905"/>
                </a:lnTo>
                <a:lnTo>
                  <a:pt x="1585271" y="22346"/>
                </a:lnTo>
                <a:lnTo>
                  <a:pt x="1736469" y="16629"/>
                </a:lnTo>
                <a:lnTo>
                  <a:pt x="1887668" y="11753"/>
                </a:lnTo>
                <a:lnTo>
                  <a:pt x="2038867" y="7719"/>
                </a:lnTo>
                <a:lnTo>
                  <a:pt x="2190065" y="4527"/>
                </a:lnTo>
                <a:lnTo>
                  <a:pt x="2341263" y="2176"/>
                </a:lnTo>
                <a:lnTo>
                  <a:pt x="2492461" y="667"/>
                </a:lnTo>
                <a:lnTo>
                  <a:pt x="2643659" y="0"/>
                </a:lnTo>
                <a:lnTo>
                  <a:pt x="2794857" y="174"/>
                </a:lnTo>
                <a:lnTo>
                  <a:pt x="2946054" y="1189"/>
                </a:lnTo>
                <a:lnTo>
                  <a:pt x="3097251" y="3047"/>
                </a:lnTo>
                <a:lnTo>
                  <a:pt x="3248448" y="5746"/>
                </a:lnTo>
                <a:lnTo>
                  <a:pt x="3399645" y="9287"/>
                </a:lnTo>
                <a:lnTo>
                  <a:pt x="3550842" y="13669"/>
                </a:lnTo>
                <a:lnTo>
                  <a:pt x="3702038" y="18893"/>
                </a:lnTo>
                <a:lnTo>
                  <a:pt x="3853235" y="24959"/>
                </a:lnTo>
                <a:lnTo>
                  <a:pt x="4004431" y="31866"/>
                </a:lnTo>
                <a:lnTo>
                  <a:pt x="4155627" y="39615"/>
                </a:lnTo>
                <a:lnTo>
                  <a:pt x="4306822" y="48205"/>
                </a:lnTo>
                <a:lnTo>
                  <a:pt x="4458018" y="57637"/>
                </a:lnTo>
                <a:lnTo>
                  <a:pt x="4609213" y="67911"/>
                </a:lnTo>
                <a:lnTo>
                  <a:pt x="4760408" y="79027"/>
                </a:lnTo>
                <a:lnTo>
                  <a:pt x="4861205" y="86905"/>
                </a:lnTo>
                <a:lnTo>
                  <a:pt x="4907311" y="92615"/>
                </a:lnTo>
                <a:lnTo>
                  <a:pt x="4952750" y="102299"/>
                </a:lnTo>
                <a:lnTo>
                  <a:pt x="4997178" y="115885"/>
                </a:lnTo>
                <a:lnTo>
                  <a:pt x="5040261" y="133271"/>
                </a:lnTo>
                <a:lnTo>
                  <a:pt x="5081675" y="154325"/>
                </a:lnTo>
                <a:lnTo>
                  <a:pt x="5121109" y="178889"/>
                </a:lnTo>
                <a:lnTo>
                  <a:pt x="5158266" y="206778"/>
                </a:lnTo>
                <a:lnTo>
                  <a:pt x="5192865" y="237783"/>
                </a:lnTo>
                <a:lnTo>
                  <a:pt x="5224647" y="271670"/>
                </a:lnTo>
                <a:lnTo>
                  <a:pt x="5253373" y="308183"/>
                </a:lnTo>
                <a:lnTo>
                  <a:pt x="5278826" y="347049"/>
                </a:lnTo>
                <a:lnTo>
                  <a:pt x="5300815" y="387975"/>
                </a:lnTo>
                <a:lnTo>
                  <a:pt x="5319175" y="430653"/>
                </a:lnTo>
                <a:lnTo>
                  <a:pt x="5333766" y="474761"/>
                </a:lnTo>
                <a:lnTo>
                  <a:pt x="5344480" y="519967"/>
                </a:lnTo>
                <a:lnTo>
                  <a:pt x="5351235" y="565932"/>
                </a:lnTo>
                <a:lnTo>
                  <a:pt x="5356343" y="616710"/>
                </a:lnTo>
                <a:lnTo>
                  <a:pt x="5361121" y="667487"/>
                </a:lnTo>
                <a:lnTo>
                  <a:pt x="5365570" y="718264"/>
                </a:lnTo>
                <a:lnTo>
                  <a:pt x="5369689" y="769042"/>
                </a:lnTo>
                <a:lnTo>
                  <a:pt x="5373479" y="819819"/>
                </a:lnTo>
                <a:lnTo>
                  <a:pt x="5376939" y="870597"/>
                </a:lnTo>
                <a:lnTo>
                  <a:pt x="5380069" y="921374"/>
                </a:lnTo>
                <a:lnTo>
                  <a:pt x="5382870" y="972151"/>
                </a:lnTo>
                <a:lnTo>
                  <a:pt x="5385342" y="1022929"/>
                </a:lnTo>
                <a:lnTo>
                  <a:pt x="5387484" y="1073706"/>
                </a:lnTo>
                <a:lnTo>
                  <a:pt x="5389296" y="1124483"/>
                </a:lnTo>
                <a:lnTo>
                  <a:pt x="5390779" y="1175261"/>
                </a:lnTo>
                <a:lnTo>
                  <a:pt x="5391932" y="1226038"/>
                </a:lnTo>
                <a:lnTo>
                  <a:pt x="5392756" y="1276815"/>
                </a:lnTo>
                <a:lnTo>
                  <a:pt x="5393250" y="1327593"/>
                </a:lnTo>
                <a:lnTo>
                  <a:pt x="5393415" y="1378370"/>
                </a:lnTo>
                <a:lnTo>
                  <a:pt x="5393250" y="1429148"/>
                </a:lnTo>
                <a:lnTo>
                  <a:pt x="5392756" y="1479925"/>
                </a:lnTo>
                <a:lnTo>
                  <a:pt x="5391932" y="1530702"/>
                </a:lnTo>
                <a:lnTo>
                  <a:pt x="5390779" y="1581480"/>
                </a:lnTo>
                <a:lnTo>
                  <a:pt x="5389296" y="1632257"/>
                </a:lnTo>
                <a:lnTo>
                  <a:pt x="5387484" y="1683034"/>
                </a:lnTo>
                <a:lnTo>
                  <a:pt x="5385342" y="1733812"/>
                </a:lnTo>
                <a:lnTo>
                  <a:pt x="5382870" y="1784589"/>
                </a:lnTo>
                <a:lnTo>
                  <a:pt x="5380069" y="1835367"/>
                </a:lnTo>
                <a:lnTo>
                  <a:pt x="5376939" y="1886144"/>
                </a:lnTo>
                <a:lnTo>
                  <a:pt x="5373479" y="1936921"/>
                </a:lnTo>
                <a:lnTo>
                  <a:pt x="5369689" y="1987699"/>
                </a:lnTo>
                <a:lnTo>
                  <a:pt x="5365570" y="2038476"/>
                </a:lnTo>
                <a:lnTo>
                  <a:pt x="5361121" y="2089253"/>
                </a:lnTo>
                <a:lnTo>
                  <a:pt x="5356343" y="2140031"/>
                </a:lnTo>
                <a:lnTo>
                  <a:pt x="5351235" y="2190808"/>
                </a:lnTo>
                <a:lnTo>
                  <a:pt x="5344483" y="2237005"/>
                </a:lnTo>
                <a:lnTo>
                  <a:pt x="5333735" y="2282440"/>
                </a:lnTo>
                <a:lnTo>
                  <a:pt x="5319070" y="2326765"/>
                </a:lnTo>
                <a:lnTo>
                  <a:pt x="5300602" y="2369645"/>
                </a:lnTo>
                <a:lnTo>
                  <a:pt x="5278470" y="2410754"/>
                </a:lnTo>
                <a:lnTo>
                  <a:pt x="5252842" y="2449780"/>
                </a:lnTo>
                <a:lnTo>
                  <a:pt x="5223913" y="2486426"/>
                </a:lnTo>
                <a:lnTo>
                  <a:pt x="5191904" y="2520414"/>
                </a:lnTo>
                <a:lnTo>
                  <a:pt x="5157056" y="2551485"/>
                </a:lnTo>
                <a:lnTo>
                  <a:pt x="5119635" y="2579404"/>
                </a:lnTo>
                <a:lnTo>
                  <a:pt x="5079925" y="2603958"/>
                </a:lnTo>
                <a:lnTo>
                  <a:pt x="5038228" y="2624961"/>
                </a:lnTo>
                <a:lnTo>
                  <a:pt x="4994860" y="2642253"/>
                </a:lnTo>
                <a:lnTo>
                  <a:pt x="4950152" y="2655703"/>
                </a:lnTo>
                <a:lnTo>
                  <a:pt x="4904441" y="2665209"/>
                </a:lnTo>
                <a:lnTo>
                  <a:pt x="4858077" y="2670699"/>
                </a:lnTo>
                <a:lnTo>
                  <a:pt x="4705327" y="2681546"/>
                </a:lnTo>
                <a:lnTo>
                  <a:pt x="4552576" y="2691601"/>
                </a:lnTo>
                <a:lnTo>
                  <a:pt x="4399825" y="2700864"/>
                </a:lnTo>
                <a:lnTo>
                  <a:pt x="4247075" y="2709335"/>
                </a:lnTo>
                <a:lnTo>
                  <a:pt x="4094324" y="2717013"/>
                </a:lnTo>
                <a:lnTo>
                  <a:pt x="3941573" y="2723899"/>
                </a:lnTo>
                <a:lnTo>
                  <a:pt x="3788822" y="2729992"/>
                </a:lnTo>
                <a:lnTo>
                  <a:pt x="3636070" y="2735294"/>
                </a:lnTo>
                <a:lnTo>
                  <a:pt x="3483319" y="2739802"/>
                </a:lnTo>
                <a:lnTo>
                  <a:pt x="3330568" y="2743519"/>
                </a:lnTo>
                <a:lnTo>
                  <a:pt x="3177816" y="2746443"/>
                </a:lnTo>
                <a:lnTo>
                  <a:pt x="3025065" y="2748575"/>
                </a:lnTo>
                <a:lnTo>
                  <a:pt x="2872313" y="2749915"/>
                </a:lnTo>
                <a:lnTo>
                  <a:pt x="2719561" y="2750462"/>
                </a:lnTo>
                <a:close/>
              </a:path>
            </a:pathLst>
          </a:custGeom>
          <a:solidFill>
            <a:srgbClr val="FFFFFF"/>
          </a:solidFill>
        </p:spPr>
        <p:txBody>
          <a:bodyPr wrap="square" lIns="0" tIns="0" rIns="0" bIns="0" rtlCol="0"/>
          <a:lstStyle/>
          <a:p>
            <a:endParaRPr sz="975"/>
          </a:p>
        </p:txBody>
      </p:sp>
      <p:sp>
        <p:nvSpPr>
          <p:cNvPr id="21" name="bg object 21"/>
          <p:cNvSpPr/>
          <p:nvPr/>
        </p:nvSpPr>
        <p:spPr>
          <a:xfrm>
            <a:off x="7336380" y="2966873"/>
            <a:ext cx="2563178" cy="1608667"/>
          </a:xfrm>
          <a:custGeom>
            <a:avLst/>
            <a:gdLst/>
            <a:ahLst/>
            <a:cxnLst/>
            <a:rect l="l" t="t" r="r" b="b"/>
            <a:pathLst>
              <a:path w="4732019" h="2413000">
                <a:moveTo>
                  <a:pt x="2338205" y="2412977"/>
                </a:moveTo>
                <a:lnTo>
                  <a:pt x="2236955" y="2412692"/>
                </a:lnTo>
                <a:lnTo>
                  <a:pt x="2135704" y="2412010"/>
                </a:lnTo>
                <a:lnTo>
                  <a:pt x="2034453" y="2410931"/>
                </a:lnTo>
                <a:lnTo>
                  <a:pt x="1933202" y="2409456"/>
                </a:lnTo>
                <a:lnTo>
                  <a:pt x="1831952" y="2407584"/>
                </a:lnTo>
                <a:lnTo>
                  <a:pt x="1730701" y="2405315"/>
                </a:lnTo>
                <a:lnTo>
                  <a:pt x="1629450" y="2402649"/>
                </a:lnTo>
                <a:lnTo>
                  <a:pt x="1528199" y="2399586"/>
                </a:lnTo>
                <a:lnTo>
                  <a:pt x="1426948" y="2396127"/>
                </a:lnTo>
                <a:lnTo>
                  <a:pt x="1325697" y="2392270"/>
                </a:lnTo>
                <a:lnTo>
                  <a:pt x="1224446" y="2388017"/>
                </a:lnTo>
                <a:lnTo>
                  <a:pt x="1123194" y="2383367"/>
                </a:lnTo>
                <a:lnTo>
                  <a:pt x="1021943" y="2378321"/>
                </a:lnTo>
                <a:lnTo>
                  <a:pt x="920692" y="2372877"/>
                </a:lnTo>
                <a:lnTo>
                  <a:pt x="819441" y="2367037"/>
                </a:lnTo>
                <a:lnTo>
                  <a:pt x="718189" y="2360800"/>
                </a:lnTo>
                <a:lnTo>
                  <a:pt x="616938" y="2354166"/>
                </a:lnTo>
                <a:lnTo>
                  <a:pt x="515686" y="2347135"/>
                </a:lnTo>
                <a:lnTo>
                  <a:pt x="465061" y="2343471"/>
                </a:lnTo>
                <a:lnTo>
                  <a:pt x="424039" y="2338621"/>
                </a:lnTo>
                <a:lnTo>
                  <a:pt x="383603" y="2330184"/>
                </a:lnTo>
                <a:lnTo>
                  <a:pt x="344064" y="2318226"/>
                </a:lnTo>
                <a:lnTo>
                  <a:pt x="305729" y="2302840"/>
                </a:lnTo>
                <a:lnTo>
                  <a:pt x="268896" y="2284143"/>
                </a:lnTo>
                <a:lnTo>
                  <a:pt x="233847" y="2262283"/>
                </a:lnTo>
                <a:lnTo>
                  <a:pt x="200856" y="2237426"/>
                </a:lnTo>
                <a:lnTo>
                  <a:pt x="170177" y="2209766"/>
                </a:lnTo>
                <a:lnTo>
                  <a:pt x="142047" y="2179517"/>
                </a:lnTo>
                <a:lnTo>
                  <a:pt x="116685" y="2146912"/>
                </a:lnTo>
                <a:lnTo>
                  <a:pt x="94287" y="2112205"/>
                </a:lnTo>
                <a:lnTo>
                  <a:pt x="75025" y="2075663"/>
                </a:lnTo>
                <a:lnTo>
                  <a:pt x="59050" y="2037571"/>
                </a:lnTo>
                <a:lnTo>
                  <a:pt x="46484" y="1998221"/>
                </a:lnTo>
                <a:lnTo>
                  <a:pt x="37425" y="1957919"/>
                </a:lnTo>
                <a:lnTo>
                  <a:pt x="31943" y="1916978"/>
                </a:lnTo>
                <a:lnTo>
                  <a:pt x="27536" y="1866415"/>
                </a:lnTo>
                <a:lnTo>
                  <a:pt x="23457" y="1815852"/>
                </a:lnTo>
                <a:lnTo>
                  <a:pt x="19704" y="1765289"/>
                </a:lnTo>
                <a:lnTo>
                  <a:pt x="16278" y="1714726"/>
                </a:lnTo>
                <a:lnTo>
                  <a:pt x="13179" y="1664163"/>
                </a:lnTo>
                <a:lnTo>
                  <a:pt x="10407" y="1613600"/>
                </a:lnTo>
                <a:lnTo>
                  <a:pt x="7962" y="1563038"/>
                </a:lnTo>
                <a:lnTo>
                  <a:pt x="5844" y="1512475"/>
                </a:lnTo>
                <a:lnTo>
                  <a:pt x="4052" y="1461912"/>
                </a:lnTo>
                <a:lnTo>
                  <a:pt x="2588" y="1411350"/>
                </a:lnTo>
                <a:lnTo>
                  <a:pt x="1450" y="1360787"/>
                </a:lnTo>
                <a:lnTo>
                  <a:pt x="640" y="1310225"/>
                </a:lnTo>
                <a:lnTo>
                  <a:pt x="156" y="1259662"/>
                </a:lnTo>
                <a:lnTo>
                  <a:pt x="0" y="1209100"/>
                </a:lnTo>
                <a:lnTo>
                  <a:pt x="170" y="1158538"/>
                </a:lnTo>
                <a:lnTo>
                  <a:pt x="667" y="1107975"/>
                </a:lnTo>
                <a:lnTo>
                  <a:pt x="1491" y="1057413"/>
                </a:lnTo>
                <a:lnTo>
                  <a:pt x="2642" y="1006851"/>
                </a:lnTo>
                <a:lnTo>
                  <a:pt x="4120" y="956289"/>
                </a:lnTo>
                <a:lnTo>
                  <a:pt x="5925" y="905727"/>
                </a:lnTo>
                <a:lnTo>
                  <a:pt x="8056" y="855165"/>
                </a:lnTo>
                <a:lnTo>
                  <a:pt x="10515" y="804603"/>
                </a:lnTo>
                <a:lnTo>
                  <a:pt x="13301" y="754041"/>
                </a:lnTo>
                <a:lnTo>
                  <a:pt x="16413" y="703479"/>
                </a:lnTo>
                <a:lnTo>
                  <a:pt x="19853" y="652917"/>
                </a:lnTo>
                <a:lnTo>
                  <a:pt x="23619" y="602355"/>
                </a:lnTo>
                <a:lnTo>
                  <a:pt x="27712" y="551794"/>
                </a:lnTo>
                <a:lnTo>
                  <a:pt x="32132" y="501232"/>
                </a:lnTo>
                <a:lnTo>
                  <a:pt x="37620" y="460509"/>
                </a:lnTo>
                <a:lnTo>
                  <a:pt x="46647" y="420421"/>
                </a:lnTo>
                <a:lnTo>
                  <a:pt x="59143" y="381276"/>
                </a:lnTo>
                <a:lnTo>
                  <a:pt x="75013" y="343373"/>
                </a:lnTo>
                <a:lnTo>
                  <a:pt x="94135" y="307003"/>
                </a:lnTo>
                <a:lnTo>
                  <a:pt x="116364" y="272443"/>
                </a:lnTo>
                <a:lnTo>
                  <a:pt x="141528" y="239958"/>
                </a:lnTo>
                <a:lnTo>
                  <a:pt x="169435" y="209797"/>
                </a:lnTo>
                <a:lnTo>
                  <a:pt x="199872" y="182191"/>
                </a:lnTo>
                <a:lnTo>
                  <a:pt x="232606" y="157352"/>
                </a:lnTo>
                <a:lnTo>
                  <a:pt x="267385" y="135468"/>
                </a:lnTo>
                <a:lnTo>
                  <a:pt x="303944" y="116709"/>
                </a:lnTo>
                <a:lnTo>
                  <a:pt x="342003" y="101217"/>
                </a:lnTo>
                <a:lnTo>
                  <a:pt x="381270" y="89111"/>
                </a:lnTo>
                <a:lnTo>
                  <a:pt x="421446" y="80483"/>
                </a:lnTo>
                <a:lnTo>
                  <a:pt x="462221" y="75401"/>
                </a:lnTo>
                <a:lnTo>
                  <a:pt x="563623" y="67549"/>
                </a:lnTo>
                <a:lnTo>
                  <a:pt x="665024" y="60129"/>
                </a:lnTo>
                <a:lnTo>
                  <a:pt x="766425" y="53140"/>
                </a:lnTo>
                <a:lnTo>
                  <a:pt x="867826" y="46583"/>
                </a:lnTo>
                <a:lnTo>
                  <a:pt x="969227" y="40457"/>
                </a:lnTo>
                <a:lnTo>
                  <a:pt x="1070628" y="34762"/>
                </a:lnTo>
                <a:lnTo>
                  <a:pt x="1172028" y="29499"/>
                </a:lnTo>
                <a:lnTo>
                  <a:pt x="1273429" y="24668"/>
                </a:lnTo>
                <a:lnTo>
                  <a:pt x="1374830" y="20268"/>
                </a:lnTo>
                <a:lnTo>
                  <a:pt x="1476230" y="16299"/>
                </a:lnTo>
                <a:lnTo>
                  <a:pt x="1577630" y="12762"/>
                </a:lnTo>
                <a:lnTo>
                  <a:pt x="1679030" y="9657"/>
                </a:lnTo>
                <a:lnTo>
                  <a:pt x="1780430" y="6983"/>
                </a:lnTo>
                <a:lnTo>
                  <a:pt x="1881830" y="4740"/>
                </a:lnTo>
                <a:lnTo>
                  <a:pt x="1983230" y="2929"/>
                </a:lnTo>
                <a:lnTo>
                  <a:pt x="2084630" y="1549"/>
                </a:lnTo>
                <a:lnTo>
                  <a:pt x="2186030" y="601"/>
                </a:lnTo>
                <a:lnTo>
                  <a:pt x="2287429" y="85"/>
                </a:lnTo>
                <a:lnTo>
                  <a:pt x="2388829" y="0"/>
                </a:lnTo>
                <a:lnTo>
                  <a:pt x="2490228" y="346"/>
                </a:lnTo>
                <a:lnTo>
                  <a:pt x="2591628" y="1124"/>
                </a:lnTo>
                <a:lnTo>
                  <a:pt x="2693027" y="2333"/>
                </a:lnTo>
                <a:lnTo>
                  <a:pt x="2794426" y="3974"/>
                </a:lnTo>
                <a:lnTo>
                  <a:pt x="2895825" y="6046"/>
                </a:lnTo>
                <a:lnTo>
                  <a:pt x="2997224" y="8550"/>
                </a:lnTo>
                <a:lnTo>
                  <a:pt x="3098623" y="11485"/>
                </a:lnTo>
                <a:lnTo>
                  <a:pt x="3200021" y="14852"/>
                </a:lnTo>
                <a:lnTo>
                  <a:pt x="3301420" y="18650"/>
                </a:lnTo>
                <a:lnTo>
                  <a:pt x="3402819" y="22879"/>
                </a:lnTo>
                <a:lnTo>
                  <a:pt x="3504217" y="27541"/>
                </a:lnTo>
                <a:lnTo>
                  <a:pt x="3605615" y="32633"/>
                </a:lnTo>
                <a:lnTo>
                  <a:pt x="3707014" y="38157"/>
                </a:lnTo>
                <a:lnTo>
                  <a:pt x="3808412" y="44113"/>
                </a:lnTo>
                <a:lnTo>
                  <a:pt x="3909810" y="50500"/>
                </a:lnTo>
                <a:lnTo>
                  <a:pt x="4011208" y="57319"/>
                </a:lnTo>
                <a:lnTo>
                  <a:pt x="4112605" y="64569"/>
                </a:lnTo>
                <a:lnTo>
                  <a:pt x="4214003" y="72250"/>
                </a:lnTo>
                <a:lnTo>
                  <a:pt x="4264702" y="76253"/>
                </a:lnTo>
                <a:lnTo>
                  <a:pt x="4305151" y="81262"/>
                </a:lnTo>
                <a:lnTo>
                  <a:pt x="4345014" y="89758"/>
                </a:lnTo>
                <a:lnTo>
                  <a:pt x="4383990" y="101677"/>
                </a:lnTo>
                <a:lnTo>
                  <a:pt x="4421786" y="116929"/>
                </a:lnTo>
                <a:lnTo>
                  <a:pt x="4458119" y="135400"/>
                </a:lnTo>
                <a:lnTo>
                  <a:pt x="4492714" y="156950"/>
                </a:lnTo>
                <a:lnTo>
                  <a:pt x="4525311" y="181417"/>
                </a:lnTo>
                <a:lnTo>
                  <a:pt x="4555665" y="208617"/>
                </a:lnTo>
                <a:lnTo>
                  <a:pt x="4583548" y="238346"/>
                </a:lnTo>
                <a:lnTo>
                  <a:pt x="4608749" y="270379"/>
                </a:lnTo>
                <a:lnTo>
                  <a:pt x="4631078" y="304476"/>
                </a:lnTo>
                <a:lnTo>
                  <a:pt x="4650369" y="340380"/>
                </a:lnTo>
                <a:lnTo>
                  <a:pt x="4666476" y="377820"/>
                </a:lnTo>
                <a:lnTo>
                  <a:pt x="4679277" y="416516"/>
                </a:lnTo>
                <a:lnTo>
                  <a:pt x="4688676" y="456176"/>
                </a:lnTo>
                <a:lnTo>
                  <a:pt x="4694602" y="496500"/>
                </a:lnTo>
                <a:lnTo>
                  <a:pt x="4699700" y="547411"/>
                </a:lnTo>
                <a:lnTo>
                  <a:pt x="4704420" y="598321"/>
                </a:lnTo>
                <a:lnTo>
                  <a:pt x="4708762" y="649232"/>
                </a:lnTo>
                <a:lnTo>
                  <a:pt x="4712727" y="700142"/>
                </a:lnTo>
                <a:lnTo>
                  <a:pt x="4716314" y="751053"/>
                </a:lnTo>
                <a:lnTo>
                  <a:pt x="4719523" y="801963"/>
                </a:lnTo>
                <a:lnTo>
                  <a:pt x="4722355" y="852874"/>
                </a:lnTo>
                <a:lnTo>
                  <a:pt x="4724810" y="903784"/>
                </a:lnTo>
                <a:lnTo>
                  <a:pt x="4726887" y="954694"/>
                </a:lnTo>
                <a:lnTo>
                  <a:pt x="4728586" y="1005605"/>
                </a:lnTo>
                <a:lnTo>
                  <a:pt x="4729907" y="1056515"/>
                </a:lnTo>
                <a:lnTo>
                  <a:pt x="4730851" y="1107426"/>
                </a:lnTo>
                <a:lnTo>
                  <a:pt x="4731418" y="1158336"/>
                </a:lnTo>
                <a:lnTo>
                  <a:pt x="4731607" y="1209247"/>
                </a:lnTo>
                <a:lnTo>
                  <a:pt x="4731418" y="1260157"/>
                </a:lnTo>
                <a:lnTo>
                  <a:pt x="4730851" y="1311068"/>
                </a:lnTo>
                <a:lnTo>
                  <a:pt x="4729907" y="1361978"/>
                </a:lnTo>
                <a:lnTo>
                  <a:pt x="4728586" y="1412889"/>
                </a:lnTo>
                <a:lnTo>
                  <a:pt x="4726887" y="1463799"/>
                </a:lnTo>
                <a:lnTo>
                  <a:pt x="4724810" y="1514709"/>
                </a:lnTo>
                <a:lnTo>
                  <a:pt x="4722355" y="1565620"/>
                </a:lnTo>
                <a:lnTo>
                  <a:pt x="4719523" y="1616530"/>
                </a:lnTo>
                <a:lnTo>
                  <a:pt x="4716314" y="1667441"/>
                </a:lnTo>
                <a:lnTo>
                  <a:pt x="4712727" y="1718351"/>
                </a:lnTo>
                <a:lnTo>
                  <a:pt x="4708762" y="1769262"/>
                </a:lnTo>
                <a:lnTo>
                  <a:pt x="4704420" y="1820172"/>
                </a:lnTo>
                <a:lnTo>
                  <a:pt x="4699700" y="1871083"/>
                </a:lnTo>
                <a:lnTo>
                  <a:pt x="4694602" y="1921993"/>
                </a:lnTo>
                <a:lnTo>
                  <a:pt x="4688679" y="1962522"/>
                </a:lnTo>
                <a:lnTo>
                  <a:pt x="4679249" y="2002381"/>
                </a:lnTo>
                <a:lnTo>
                  <a:pt x="4666384" y="2041267"/>
                </a:lnTo>
                <a:lnTo>
                  <a:pt x="4650182" y="2078886"/>
                </a:lnTo>
                <a:lnTo>
                  <a:pt x="4630766" y="2114950"/>
                </a:lnTo>
                <a:lnTo>
                  <a:pt x="4608283" y="2149187"/>
                </a:lnTo>
                <a:lnTo>
                  <a:pt x="4582904" y="2181336"/>
                </a:lnTo>
                <a:lnTo>
                  <a:pt x="4554822" y="2211154"/>
                </a:lnTo>
                <a:lnTo>
                  <a:pt x="4524250" y="2238412"/>
                </a:lnTo>
                <a:lnTo>
                  <a:pt x="4491421" y="2262905"/>
                </a:lnTo>
                <a:lnTo>
                  <a:pt x="4456584" y="2284446"/>
                </a:lnTo>
                <a:lnTo>
                  <a:pt x="4420003" y="2302872"/>
                </a:lnTo>
                <a:lnTo>
                  <a:pt x="4381957" y="2318043"/>
                </a:lnTo>
                <a:lnTo>
                  <a:pt x="4342734" y="2329842"/>
                </a:lnTo>
                <a:lnTo>
                  <a:pt x="4302633" y="2338182"/>
                </a:lnTo>
                <a:lnTo>
                  <a:pt x="4261958" y="2342998"/>
                </a:lnTo>
                <a:lnTo>
                  <a:pt x="4160708" y="2350252"/>
                </a:lnTo>
                <a:lnTo>
                  <a:pt x="4059458" y="2357110"/>
                </a:lnTo>
                <a:lnTo>
                  <a:pt x="3958209" y="2363571"/>
                </a:lnTo>
                <a:lnTo>
                  <a:pt x="3856959" y="2369634"/>
                </a:lnTo>
                <a:lnTo>
                  <a:pt x="3755709" y="2375302"/>
                </a:lnTo>
                <a:lnTo>
                  <a:pt x="3654459" y="2380572"/>
                </a:lnTo>
                <a:lnTo>
                  <a:pt x="3553209" y="2385445"/>
                </a:lnTo>
                <a:lnTo>
                  <a:pt x="3451959" y="2389922"/>
                </a:lnTo>
                <a:lnTo>
                  <a:pt x="3350709" y="2394002"/>
                </a:lnTo>
                <a:lnTo>
                  <a:pt x="3249459" y="2397685"/>
                </a:lnTo>
                <a:lnTo>
                  <a:pt x="3148209" y="2400971"/>
                </a:lnTo>
                <a:lnTo>
                  <a:pt x="3046958" y="2403861"/>
                </a:lnTo>
                <a:lnTo>
                  <a:pt x="2945708" y="2406354"/>
                </a:lnTo>
                <a:lnTo>
                  <a:pt x="2844458" y="2408450"/>
                </a:lnTo>
                <a:lnTo>
                  <a:pt x="2743207" y="2410149"/>
                </a:lnTo>
                <a:lnTo>
                  <a:pt x="2641957" y="2411451"/>
                </a:lnTo>
                <a:lnTo>
                  <a:pt x="2540706" y="2412356"/>
                </a:lnTo>
                <a:lnTo>
                  <a:pt x="2439456" y="2412865"/>
                </a:lnTo>
                <a:lnTo>
                  <a:pt x="2338205" y="2412977"/>
                </a:lnTo>
                <a:close/>
              </a:path>
            </a:pathLst>
          </a:custGeom>
          <a:solidFill>
            <a:srgbClr val="FFFFFF"/>
          </a:solidFill>
        </p:spPr>
        <p:txBody>
          <a:bodyPr wrap="square" lIns="0" tIns="0" rIns="0" bIns="0" rtlCol="0"/>
          <a:lstStyle/>
          <a:p>
            <a:endParaRPr sz="975"/>
          </a:p>
        </p:txBody>
      </p:sp>
      <p:pic>
        <p:nvPicPr>
          <p:cNvPr id="22" name="bg object 22"/>
          <p:cNvPicPr/>
          <p:nvPr/>
        </p:nvPicPr>
        <p:blipFill>
          <a:blip r:embed="rId2" cstate="print"/>
          <a:stretch>
            <a:fillRect/>
          </a:stretch>
        </p:blipFill>
        <p:spPr>
          <a:xfrm>
            <a:off x="6810421" y="1928885"/>
            <a:ext cx="2089546" cy="507999"/>
          </a:xfrm>
          <a:prstGeom prst="rect">
            <a:avLst/>
          </a:prstGeom>
        </p:spPr>
      </p:pic>
      <p:sp>
        <p:nvSpPr>
          <p:cNvPr id="23" name="bg object 23"/>
          <p:cNvSpPr/>
          <p:nvPr/>
        </p:nvSpPr>
        <p:spPr>
          <a:xfrm>
            <a:off x="7370121" y="939420"/>
            <a:ext cx="2155587" cy="1352973"/>
          </a:xfrm>
          <a:custGeom>
            <a:avLst/>
            <a:gdLst/>
            <a:ahLst/>
            <a:cxnLst/>
            <a:rect l="l" t="t" r="r" b="b"/>
            <a:pathLst>
              <a:path w="3979544" h="2029460">
                <a:moveTo>
                  <a:pt x="1962310" y="2029236"/>
                </a:moveTo>
                <a:lnTo>
                  <a:pt x="1860942" y="2028893"/>
                </a:lnTo>
                <a:lnTo>
                  <a:pt x="1759574" y="2028078"/>
                </a:lnTo>
                <a:lnTo>
                  <a:pt x="1658206" y="2026790"/>
                </a:lnTo>
                <a:lnTo>
                  <a:pt x="1556838" y="2025030"/>
                </a:lnTo>
                <a:lnTo>
                  <a:pt x="1455470" y="2022796"/>
                </a:lnTo>
                <a:lnTo>
                  <a:pt x="1354102" y="2020089"/>
                </a:lnTo>
                <a:lnTo>
                  <a:pt x="1252734" y="2016909"/>
                </a:lnTo>
                <a:lnTo>
                  <a:pt x="1151366" y="2013257"/>
                </a:lnTo>
                <a:lnTo>
                  <a:pt x="1049998" y="2009131"/>
                </a:lnTo>
                <a:lnTo>
                  <a:pt x="948629" y="2004533"/>
                </a:lnTo>
                <a:lnTo>
                  <a:pt x="847261" y="1999461"/>
                </a:lnTo>
                <a:lnTo>
                  <a:pt x="745893" y="1993917"/>
                </a:lnTo>
                <a:lnTo>
                  <a:pt x="644524" y="1987899"/>
                </a:lnTo>
                <a:lnTo>
                  <a:pt x="543156" y="1981409"/>
                </a:lnTo>
                <a:lnTo>
                  <a:pt x="441787" y="1974446"/>
                </a:lnTo>
                <a:lnTo>
                  <a:pt x="391103" y="1970787"/>
                </a:lnTo>
                <a:lnTo>
                  <a:pt x="348045" y="1965215"/>
                </a:lnTo>
                <a:lnTo>
                  <a:pt x="305863" y="1954951"/>
                </a:lnTo>
                <a:lnTo>
                  <a:pt x="265063" y="1940118"/>
                </a:lnTo>
                <a:lnTo>
                  <a:pt x="226133" y="1920894"/>
                </a:lnTo>
                <a:lnTo>
                  <a:pt x="189550" y="1897513"/>
                </a:lnTo>
                <a:lnTo>
                  <a:pt x="155758" y="1870259"/>
                </a:lnTo>
                <a:lnTo>
                  <a:pt x="125162" y="1839461"/>
                </a:lnTo>
                <a:lnTo>
                  <a:pt x="98129" y="1805487"/>
                </a:lnTo>
                <a:lnTo>
                  <a:pt x="74989" y="1768750"/>
                </a:lnTo>
                <a:lnTo>
                  <a:pt x="56024" y="1729699"/>
                </a:lnTo>
                <a:lnTo>
                  <a:pt x="41460" y="1688802"/>
                </a:lnTo>
                <a:lnTo>
                  <a:pt x="31473" y="1646549"/>
                </a:lnTo>
                <a:lnTo>
                  <a:pt x="22566" y="1562509"/>
                </a:lnTo>
                <a:lnTo>
                  <a:pt x="18644" y="1512900"/>
                </a:lnTo>
                <a:lnTo>
                  <a:pt x="15095" y="1463291"/>
                </a:lnTo>
                <a:lnTo>
                  <a:pt x="11921" y="1413682"/>
                </a:lnTo>
                <a:lnTo>
                  <a:pt x="9121" y="1364073"/>
                </a:lnTo>
                <a:lnTo>
                  <a:pt x="6696" y="1314465"/>
                </a:lnTo>
                <a:lnTo>
                  <a:pt x="4644" y="1264856"/>
                </a:lnTo>
                <a:lnTo>
                  <a:pt x="2967" y="1215247"/>
                </a:lnTo>
                <a:lnTo>
                  <a:pt x="1664" y="1165639"/>
                </a:lnTo>
                <a:lnTo>
                  <a:pt x="735" y="1116030"/>
                </a:lnTo>
                <a:lnTo>
                  <a:pt x="180" y="1066421"/>
                </a:lnTo>
                <a:lnTo>
                  <a:pt x="0" y="1016813"/>
                </a:lnTo>
                <a:lnTo>
                  <a:pt x="193" y="967205"/>
                </a:lnTo>
                <a:lnTo>
                  <a:pt x="761" y="917596"/>
                </a:lnTo>
                <a:lnTo>
                  <a:pt x="1703" y="867988"/>
                </a:lnTo>
                <a:lnTo>
                  <a:pt x="3020" y="818380"/>
                </a:lnTo>
                <a:lnTo>
                  <a:pt x="4710" y="768772"/>
                </a:lnTo>
                <a:lnTo>
                  <a:pt x="6775" y="719164"/>
                </a:lnTo>
                <a:lnTo>
                  <a:pt x="9214" y="669555"/>
                </a:lnTo>
                <a:lnTo>
                  <a:pt x="12027" y="619948"/>
                </a:lnTo>
                <a:lnTo>
                  <a:pt x="15215" y="570340"/>
                </a:lnTo>
                <a:lnTo>
                  <a:pt x="18776" y="520732"/>
                </a:lnTo>
                <a:lnTo>
                  <a:pt x="22712" y="471124"/>
                </a:lnTo>
                <a:lnTo>
                  <a:pt x="27022" y="421516"/>
                </a:lnTo>
                <a:lnTo>
                  <a:pt x="33258" y="378779"/>
                </a:lnTo>
                <a:lnTo>
                  <a:pt x="44123" y="336982"/>
                </a:lnTo>
                <a:lnTo>
                  <a:pt x="59485" y="296621"/>
                </a:lnTo>
                <a:lnTo>
                  <a:pt x="79165" y="258175"/>
                </a:lnTo>
                <a:lnTo>
                  <a:pt x="102925" y="222107"/>
                </a:lnTo>
                <a:lnTo>
                  <a:pt x="130478" y="188853"/>
                </a:lnTo>
                <a:lnTo>
                  <a:pt x="161497" y="158806"/>
                </a:lnTo>
                <a:lnTo>
                  <a:pt x="195615" y="132323"/>
                </a:lnTo>
                <a:lnTo>
                  <a:pt x="232420" y="109723"/>
                </a:lnTo>
                <a:lnTo>
                  <a:pt x="271469" y="91279"/>
                </a:lnTo>
                <a:lnTo>
                  <a:pt x="312298" y="77208"/>
                </a:lnTo>
                <a:lnTo>
                  <a:pt x="354424" y="67679"/>
                </a:lnTo>
                <a:lnTo>
                  <a:pt x="490234" y="55585"/>
                </a:lnTo>
                <a:lnTo>
                  <a:pt x="591752" y="48279"/>
                </a:lnTo>
                <a:lnTo>
                  <a:pt x="693270" y="41488"/>
                </a:lnTo>
                <a:lnTo>
                  <a:pt x="794789" y="35211"/>
                </a:lnTo>
                <a:lnTo>
                  <a:pt x="896307" y="29448"/>
                </a:lnTo>
                <a:lnTo>
                  <a:pt x="997825" y="24200"/>
                </a:lnTo>
                <a:lnTo>
                  <a:pt x="1099343" y="19465"/>
                </a:lnTo>
                <a:lnTo>
                  <a:pt x="1200860" y="15246"/>
                </a:lnTo>
                <a:lnTo>
                  <a:pt x="1302378" y="11540"/>
                </a:lnTo>
                <a:lnTo>
                  <a:pt x="1403896" y="8348"/>
                </a:lnTo>
                <a:lnTo>
                  <a:pt x="1505413" y="5671"/>
                </a:lnTo>
                <a:lnTo>
                  <a:pt x="1606930" y="3508"/>
                </a:lnTo>
                <a:lnTo>
                  <a:pt x="1708447" y="1860"/>
                </a:lnTo>
                <a:lnTo>
                  <a:pt x="1809964" y="725"/>
                </a:lnTo>
                <a:lnTo>
                  <a:pt x="1911481" y="105"/>
                </a:lnTo>
                <a:lnTo>
                  <a:pt x="2012998" y="0"/>
                </a:lnTo>
                <a:lnTo>
                  <a:pt x="2114515" y="408"/>
                </a:lnTo>
                <a:lnTo>
                  <a:pt x="2216031" y="1331"/>
                </a:lnTo>
                <a:lnTo>
                  <a:pt x="2317548" y="2768"/>
                </a:lnTo>
                <a:lnTo>
                  <a:pt x="2419064" y="4719"/>
                </a:lnTo>
                <a:lnTo>
                  <a:pt x="2520580" y="7184"/>
                </a:lnTo>
                <a:lnTo>
                  <a:pt x="2622096" y="10164"/>
                </a:lnTo>
                <a:lnTo>
                  <a:pt x="2723612" y="13658"/>
                </a:lnTo>
                <a:lnTo>
                  <a:pt x="2825128" y="17666"/>
                </a:lnTo>
                <a:lnTo>
                  <a:pt x="2926644" y="22189"/>
                </a:lnTo>
                <a:lnTo>
                  <a:pt x="3028160" y="27226"/>
                </a:lnTo>
                <a:lnTo>
                  <a:pt x="3129675" y="32777"/>
                </a:lnTo>
                <a:lnTo>
                  <a:pt x="3231191" y="38842"/>
                </a:lnTo>
                <a:lnTo>
                  <a:pt x="3332706" y="45422"/>
                </a:lnTo>
                <a:lnTo>
                  <a:pt x="3434221" y="52516"/>
                </a:lnTo>
                <a:lnTo>
                  <a:pt x="3535736" y="60124"/>
                </a:lnTo>
                <a:lnTo>
                  <a:pt x="3586494" y="64121"/>
                </a:lnTo>
                <a:lnTo>
                  <a:pt x="3628949" y="69847"/>
                </a:lnTo>
                <a:lnTo>
                  <a:pt x="3670531" y="80134"/>
                </a:lnTo>
                <a:lnTo>
                  <a:pt x="3710755" y="94863"/>
                </a:lnTo>
                <a:lnTo>
                  <a:pt x="3749152" y="113862"/>
                </a:lnTo>
                <a:lnTo>
                  <a:pt x="3785266" y="136906"/>
                </a:lnTo>
                <a:lnTo>
                  <a:pt x="3818670" y="163721"/>
                </a:lnTo>
                <a:lnTo>
                  <a:pt x="3848975" y="193995"/>
                </a:lnTo>
                <a:lnTo>
                  <a:pt x="3875827" y="227375"/>
                </a:lnTo>
                <a:lnTo>
                  <a:pt x="3898907" y="263466"/>
                </a:lnTo>
                <a:lnTo>
                  <a:pt x="3917943" y="301840"/>
                </a:lnTo>
                <a:lnTo>
                  <a:pt x="3932713" y="342049"/>
                </a:lnTo>
                <a:lnTo>
                  <a:pt x="3943043" y="383625"/>
                </a:lnTo>
                <a:lnTo>
                  <a:pt x="3952998" y="467487"/>
                </a:lnTo>
                <a:lnTo>
                  <a:pt x="3957536" y="517437"/>
                </a:lnTo>
                <a:lnTo>
                  <a:pt x="3961642" y="567387"/>
                </a:lnTo>
                <a:lnTo>
                  <a:pt x="3965316" y="617337"/>
                </a:lnTo>
                <a:lnTo>
                  <a:pt x="3968558" y="667287"/>
                </a:lnTo>
                <a:lnTo>
                  <a:pt x="3971367" y="717237"/>
                </a:lnTo>
                <a:lnTo>
                  <a:pt x="3973744" y="767187"/>
                </a:lnTo>
                <a:lnTo>
                  <a:pt x="3975689" y="817137"/>
                </a:lnTo>
                <a:lnTo>
                  <a:pt x="3977202" y="867087"/>
                </a:lnTo>
                <a:lnTo>
                  <a:pt x="3978283" y="917037"/>
                </a:lnTo>
                <a:lnTo>
                  <a:pt x="3978931" y="966987"/>
                </a:lnTo>
                <a:lnTo>
                  <a:pt x="3979147" y="1016937"/>
                </a:lnTo>
                <a:lnTo>
                  <a:pt x="3978931" y="1066886"/>
                </a:lnTo>
                <a:lnTo>
                  <a:pt x="3978283" y="1116836"/>
                </a:lnTo>
                <a:lnTo>
                  <a:pt x="3977202" y="1166786"/>
                </a:lnTo>
                <a:lnTo>
                  <a:pt x="3975689" y="1216736"/>
                </a:lnTo>
                <a:lnTo>
                  <a:pt x="3973744" y="1266686"/>
                </a:lnTo>
                <a:lnTo>
                  <a:pt x="3971367" y="1316636"/>
                </a:lnTo>
                <a:lnTo>
                  <a:pt x="3968558" y="1366586"/>
                </a:lnTo>
                <a:lnTo>
                  <a:pt x="3965316" y="1416536"/>
                </a:lnTo>
                <a:lnTo>
                  <a:pt x="3961642" y="1466486"/>
                </a:lnTo>
                <a:lnTo>
                  <a:pt x="3957536" y="1516436"/>
                </a:lnTo>
                <a:lnTo>
                  <a:pt x="3952998" y="1566386"/>
                </a:lnTo>
                <a:lnTo>
                  <a:pt x="3948027" y="1616336"/>
                </a:lnTo>
                <a:lnTo>
                  <a:pt x="3941338" y="1658864"/>
                </a:lnTo>
                <a:lnTo>
                  <a:pt x="3930063" y="1700409"/>
                </a:lnTo>
                <a:lnTo>
                  <a:pt x="3914336" y="1740481"/>
                </a:lnTo>
                <a:lnTo>
                  <a:pt x="3894343" y="1778608"/>
                </a:lnTo>
                <a:lnTo>
                  <a:pt x="3870321" y="1814334"/>
                </a:lnTo>
                <a:lnTo>
                  <a:pt x="3842558" y="1847232"/>
                </a:lnTo>
                <a:lnTo>
                  <a:pt x="3811381" y="1876915"/>
                </a:lnTo>
                <a:lnTo>
                  <a:pt x="3777158" y="1903034"/>
                </a:lnTo>
                <a:lnTo>
                  <a:pt x="3740297" y="1925274"/>
                </a:lnTo>
                <a:lnTo>
                  <a:pt x="3701239" y="1943372"/>
                </a:lnTo>
                <a:lnTo>
                  <a:pt x="3660444" y="1957115"/>
                </a:lnTo>
                <a:lnTo>
                  <a:pt x="3618392" y="1966339"/>
                </a:lnTo>
                <a:lnTo>
                  <a:pt x="3482819" y="1977614"/>
                </a:lnTo>
                <a:lnTo>
                  <a:pt x="3381452" y="1984366"/>
                </a:lnTo>
                <a:lnTo>
                  <a:pt x="3280085" y="1990645"/>
                </a:lnTo>
                <a:lnTo>
                  <a:pt x="3178718" y="1996451"/>
                </a:lnTo>
                <a:lnTo>
                  <a:pt x="3077351" y="2001784"/>
                </a:lnTo>
                <a:lnTo>
                  <a:pt x="2975984" y="2006645"/>
                </a:lnTo>
                <a:lnTo>
                  <a:pt x="2874617" y="2011032"/>
                </a:lnTo>
                <a:lnTo>
                  <a:pt x="2773250" y="2014946"/>
                </a:lnTo>
                <a:lnTo>
                  <a:pt x="2671882" y="2018388"/>
                </a:lnTo>
                <a:lnTo>
                  <a:pt x="2570515" y="2021356"/>
                </a:lnTo>
                <a:lnTo>
                  <a:pt x="2469148" y="2023852"/>
                </a:lnTo>
                <a:lnTo>
                  <a:pt x="2367780" y="2025874"/>
                </a:lnTo>
                <a:lnTo>
                  <a:pt x="2266413" y="2027424"/>
                </a:lnTo>
                <a:lnTo>
                  <a:pt x="2165045" y="2028501"/>
                </a:lnTo>
                <a:lnTo>
                  <a:pt x="2063677" y="2029105"/>
                </a:lnTo>
                <a:lnTo>
                  <a:pt x="1962310" y="2029236"/>
                </a:lnTo>
                <a:close/>
              </a:path>
            </a:pathLst>
          </a:custGeom>
          <a:solidFill>
            <a:srgbClr val="FFFFFF"/>
          </a:solidFill>
        </p:spPr>
        <p:txBody>
          <a:bodyPr wrap="square" lIns="0" tIns="0" rIns="0" bIns="0" rtlCol="0"/>
          <a:lstStyle/>
          <a:p>
            <a:endParaRPr sz="975"/>
          </a:p>
        </p:txBody>
      </p:sp>
      <p:sp>
        <p:nvSpPr>
          <p:cNvPr id="24" name="bg object 24"/>
          <p:cNvSpPr/>
          <p:nvPr/>
        </p:nvSpPr>
        <p:spPr>
          <a:xfrm>
            <a:off x="2510467" y="3092717"/>
            <a:ext cx="984753" cy="452120"/>
          </a:xfrm>
          <a:custGeom>
            <a:avLst/>
            <a:gdLst/>
            <a:ahLst/>
            <a:cxnLst/>
            <a:rect l="l" t="t" r="r" b="b"/>
            <a:pathLst>
              <a:path w="1818004" h="678179">
                <a:moveTo>
                  <a:pt x="569019" y="496283"/>
                </a:moveTo>
                <a:lnTo>
                  <a:pt x="555355" y="524503"/>
                </a:lnTo>
                <a:lnTo>
                  <a:pt x="534379" y="545962"/>
                </a:lnTo>
                <a:lnTo>
                  <a:pt x="510809" y="550459"/>
                </a:lnTo>
                <a:lnTo>
                  <a:pt x="497614" y="542615"/>
                </a:lnTo>
                <a:lnTo>
                  <a:pt x="439944" y="498181"/>
                </a:lnTo>
                <a:lnTo>
                  <a:pt x="399080" y="464648"/>
                </a:lnTo>
                <a:lnTo>
                  <a:pt x="352759" y="425723"/>
                </a:lnTo>
                <a:lnTo>
                  <a:pt x="302881" y="383006"/>
                </a:lnTo>
                <a:lnTo>
                  <a:pt x="251346" y="338092"/>
                </a:lnTo>
                <a:lnTo>
                  <a:pt x="200051" y="292580"/>
                </a:lnTo>
                <a:lnTo>
                  <a:pt x="150896" y="248067"/>
                </a:lnTo>
                <a:lnTo>
                  <a:pt x="105780" y="206151"/>
                </a:lnTo>
                <a:lnTo>
                  <a:pt x="66602" y="168430"/>
                </a:lnTo>
                <a:lnTo>
                  <a:pt x="35261" y="136501"/>
                </a:lnTo>
                <a:lnTo>
                  <a:pt x="3688" y="96409"/>
                </a:lnTo>
                <a:lnTo>
                  <a:pt x="0" y="77795"/>
                </a:lnTo>
                <a:lnTo>
                  <a:pt x="2612" y="58249"/>
                </a:lnTo>
                <a:lnTo>
                  <a:pt x="42252" y="29616"/>
                </a:lnTo>
                <a:lnTo>
                  <a:pt x="119416" y="18431"/>
                </a:lnTo>
                <a:lnTo>
                  <a:pt x="163612" y="13749"/>
                </a:lnTo>
                <a:lnTo>
                  <a:pt x="240635" y="7397"/>
                </a:lnTo>
                <a:lnTo>
                  <a:pt x="293068" y="4138"/>
                </a:lnTo>
                <a:lnTo>
                  <a:pt x="353068" y="1415"/>
                </a:lnTo>
                <a:lnTo>
                  <a:pt x="378094" y="854"/>
                </a:lnTo>
                <a:lnTo>
                  <a:pt x="357676" y="119870"/>
                </a:lnTo>
                <a:lnTo>
                  <a:pt x="375057" y="123889"/>
                </a:lnTo>
                <a:lnTo>
                  <a:pt x="347750" y="283057"/>
                </a:lnTo>
                <a:lnTo>
                  <a:pt x="409456" y="333171"/>
                </a:lnTo>
                <a:lnTo>
                  <a:pt x="473372" y="380277"/>
                </a:lnTo>
                <a:lnTo>
                  <a:pt x="498874" y="398363"/>
                </a:lnTo>
                <a:lnTo>
                  <a:pt x="528422" y="420638"/>
                </a:lnTo>
                <a:lnTo>
                  <a:pt x="554767" y="445539"/>
                </a:lnTo>
                <a:lnTo>
                  <a:pt x="570658" y="471506"/>
                </a:lnTo>
                <a:lnTo>
                  <a:pt x="569019" y="496283"/>
                </a:lnTo>
                <a:close/>
              </a:path>
              <a:path w="1818004" h="678179">
                <a:moveTo>
                  <a:pt x="365751" y="120938"/>
                </a:moveTo>
                <a:lnTo>
                  <a:pt x="360782" y="120281"/>
                </a:lnTo>
                <a:lnTo>
                  <a:pt x="357676" y="119870"/>
                </a:lnTo>
                <a:lnTo>
                  <a:pt x="360920" y="119474"/>
                </a:lnTo>
                <a:lnTo>
                  <a:pt x="365222" y="120318"/>
                </a:lnTo>
                <a:lnTo>
                  <a:pt x="365751" y="120938"/>
                </a:lnTo>
                <a:close/>
              </a:path>
              <a:path w="1818004" h="678179">
                <a:moveTo>
                  <a:pt x="619927" y="39502"/>
                </a:moveTo>
                <a:lnTo>
                  <a:pt x="576370" y="83557"/>
                </a:lnTo>
                <a:lnTo>
                  <a:pt x="535643" y="94763"/>
                </a:lnTo>
                <a:lnTo>
                  <a:pt x="494096" y="101488"/>
                </a:lnTo>
                <a:lnTo>
                  <a:pt x="465146" y="102574"/>
                </a:lnTo>
                <a:lnTo>
                  <a:pt x="421044" y="104343"/>
                </a:lnTo>
                <a:lnTo>
                  <a:pt x="379363" y="109280"/>
                </a:lnTo>
                <a:lnTo>
                  <a:pt x="357676" y="119870"/>
                </a:lnTo>
                <a:lnTo>
                  <a:pt x="378094" y="854"/>
                </a:lnTo>
                <a:lnTo>
                  <a:pt x="416135" y="0"/>
                </a:lnTo>
                <a:lnTo>
                  <a:pt x="477767" y="661"/>
                </a:lnTo>
                <a:lnTo>
                  <a:pt x="533463" y="4172"/>
                </a:lnTo>
                <a:lnTo>
                  <a:pt x="575974" y="10868"/>
                </a:lnTo>
                <a:lnTo>
                  <a:pt x="578723" y="11301"/>
                </a:lnTo>
                <a:lnTo>
                  <a:pt x="609044" y="22821"/>
                </a:lnTo>
                <a:lnTo>
                  <a:pt x="619927" y="39502"/>
                </a:lnTo>
                <a:close/>
              </a:path>
              <a:path w="1818004" h="678179">
                <a:moveTo>
                  <a:pt x="1813058" y="599386"/>
                </a:moveTo>
                <a:lnTo>
                  <a:pt x="1787777" y="642447"/>
                </a:lnTo>
                <a:lnTo>
                  <a:pt x="1740686" y="675626"/>
                </a:lnTo>
                <a:lnTo>
                  <a:pt x="1722237" y="677588"/>
                </a:lnTo>
                <a:lnTo>
                  <a:pt x="1691288" y="673944"/>
                </a:lnTo>
                <a:lnTo>
                  <a:pt x="1649898" y="665525"/>
                </a:lnTo>
                <a:lnTo>
                  <a:pt x="1600124" y="653164"/>
                </a:lnTo>
                <a:lnTo>
                  <a:pt x="1544023" y="637692"/>
                </a:lnTo>
                <a:lnTo>
                  <a:pt x="1483653" y="619942"/>
                </a:lnTo>
                <a:lnTo>
                  <a:pt x="1421072" y="600746"/>
                </a:lnTo>
                <a:lnTo>
                  <a:pt x="1358336" y="580936"/>
                </a:lnTo>
                <a:lnTo>
                  <a:pt x="1297505" y="561343"/>
                </a:lnTo>
                <a:lnTo>
                  <a:pt x="1240634" y="542801"/>
                </a:lnTo>
                <a:lnTo>
                  <a:pt x="1189782" y="526140"/>
                </a:lnTo>
                <a:lnTo>
                  <a:pt x="1147007" y="512194"/>
                </a:lnTo>
                <a:lnTo>
                  <a:pt x="1114365" y="501794"/>
                </a:lnTo>
                <a:lnTo>
                  <a:pt x="1093915" y="495773"/>
                </a:lnTo>
                <a:lnTo>
                  <a:pt x="1048351" y="483804"/>
                </a:lnTo>
                <a:lnTo>
                  <a:pt x="1001794" y="471226"/>
                </a:lnTo>
                <a:lnTo>
                  <a:pt x="954833" y="458077"/>
                </a:lnTo>
                <a:lnTo>
                  <a:pt x="908058" y="444395"/>
                </a:lnTo>
                <a:lnTo>
                  <a:pt x="862058" y="430218"/>
                </a:lnTo>
                <a:lnTo>
                  <a:pt x="817422" y="415585"/>
                </a:lnTo>
                <a:lnTo>
                  <a:pt x="773465" y="401253"/>
                </a:lnTo>
                <a:lnTo>
                  <a:pt x="727803" y="386676"/>
                </a:lnTo>
                <a:lnTo>
                  <a:pt x="680823" y="372035"/>
                </a:lnTo>
                <a:lnTo>
                  <a:pt x="632915" y="357513"/>
                </a:lnTo>
                <a:lnTo>
                  <a:pt x="584467" y="343291"/>
                </a:lnTo>
                <a:lnTo>
                  <a:pt x="535869" y="329552"/>
                </a:lnTo>
                <a:lnTo>
                  <a:pt x="487509" y="316477"/>
                </a:lnTo>
                <a:lnTo>
                  <a:pt x="439777" y="304248"/>
                </a:lnTo>
                <a:lnTo>
                  <a:pt x="393061" y="293047"/>
                </a:lnTo>
                <a:lnTo>
                  <a:pt x="349484" y="283439"/>
                </a:lnTo>
                <a:lnTo>
                  <a:pt x="347750" y="283057"/>
                </a:lnTo>
                <a:lnTo>
                  <a:pt x="375057" y="123889"/>
                </a:lnTo>
                <a:lnTo>
                  <a:pt x="451485" y="142006"/>
                </a:lnTo>
                <a:lnTo>
                  <a:pt x="499021" y="153832"/>
                </a:lnTo>
                <a:lnTo>
                  <a:pt x="549244" y="166674"/>
                </a:lnTo>
                <a:lnTo>
                  <a:pt x="599130" y="179741"/>
                </a:lnTo>
                <a:lnTo>
                  <a:pt x="649434" y="193181"/>
                </a:lnTo>
                <a:lnTo>
                  <a:pt x="699967" y="206907"/>
                </a:lnTo>
                <a:lnTo>
                  <a:pt x="750537" y="220832"/>
                </a:lnTo>
                <a:lnTo>
                  <a:pt x="800955" y="234870"/>
                </a:lnTo>
                <a:lnTo>
                  <a:pt x="851032" y="248933"/>
                </a:lnTo>
                <a:lnTo>
                  <a:pt x="900577" y="262936"/>
                </a:lnTo>
                <a:lnTo>
                  <a:pt x="949401" y="276790"/>
                </a:lnTo>
                <a:lnTo>
                  <a:pt x="1044124" y="303708"/>
                </a:lnTo>
                <a:lnTo>
                  <a:pt x="1089643" y="316598"/>
                </a:lnTo>
                <a:lnTo>
                  <a:pt x="1121165" y="324871"/>
                </a:lnTo>
                <a:lnTo>
                  <a:pt x="1160939" y="334491"/>
                </a:lnTo>
                <a:lnTo>
                  <a:pt x="1207590" y="345335"/>
                </a:lnTo>
                <a:lnTo>
                  <a:pt x="1259744" y="357280"/>
                </a:lnTo>
                <a:lnTo>
                  <a:pt x="1316027" y="370202"/>
                </a:lnTo>
                <a:lnTo>
                  <a:pt x="1375065" y="383979"/>
                </a:lnTo>
                <a:lnTo>
                  <a:pt x="1435483" y="398486"/>
                </a:lnTo>
                <a:lnTo>
                  <a:pt x="1495908" y="413601"/>
                </a:lnTo>
                <a:lnTo>
                  <a:pt x="1554964" y="429199"/>
                </a:lnTo>
                <a:lnTo>
                  <a:pt x="1611278" y="445159"/>
                </a:lnTo>
                <a:lnTo>
                  <a:pt x="1663476" y="461355"/>
                </a:lnTo>
                <a:lnTo>
                  <a:pt x="1710183" y="477666"/>
                </a:lnTo>
                <a:lnTo>
                  <a:pt x="1750025" y="493968"/>
                </a:lnTo>
                <a:lnTo>
                  <a:pt x="1803617" y="526050"/>
                </a:lnTo>
                <a:lnTo>
                  <a:pt x="1817886" y="557051"/>
                </a:lnTo>
                <a:lnTo>
                  <a:pt x="1813058" y="599386"/>
                </a:lnTo>
                <a:close/>
              </a:path>
            </a:pathLst>
          </a:custGeom>
          <a:solidFill>
            <a:srgbClr val="818F99"/>
          </a:solidFill>
        </p:spPr>
        <p:txBody>
          <a:bodyPr wrap="square" lIns="0" tIns="0" rIns="0" bIns="0" rtlCol="0"/>
          <a:lstStyle/>
          <a:p>
            <a:endParaRPr sz="975"/>
          </a:p>
        </p:txBody>
      </p:sp>
      <p:sp>
        <p:nvSpPr>
          <p:cNvPr id="25" name="bg object 25"/>
          <p:cNvSpPr/>
          <p:nvPr/>
        </p:nvSpPr>
        <p:spPr>
          <a:xfrm>
            <a:off x="6287412" y="3951900"/>
            <a:ext cx="1044945" cy="519430"/>
          </a:xfrm>
          <a:custGeom>
            <a:avLst/>
            <a:gdLst/>
            <a:ahLst/>
            <a:cxnLst/>
            <a:rect l="l" t="t" r="r" b="b"/>
            <a:pathLst>
              <a:path w="1929130" h="779145">
                <a:moveTo>
                  <a:pt x="1169751" y="82894"/>
                </a:moveTo>
                <a:lnTo>
                  <a:pt x="1165416" y="49826"/>
                </a:lnTo>
                <a:lnTo>
                  <a:pt x="1171528" y="18498"/>
                </a:lnTo>
                <a:lnTo>
                  <a:pt x="1189855" y="733"/>
                </a:lnTo>
                <a:lnTo>
                  <a:pt x="1206167" y="0"/>
                </a:lnTo>
                <a:lnTo>
                  <a:pt x="1238094" y="1791"/>
                </a:lnTo>
                <a:lnTo>
                  <a:pt x="1283386" y="5816"/>
                </a:lnTo>
                <a:lnTo>
                  <a:pt x="1339300" y="11759"/>
                </a:lnTo>
                <a:lnTo>
                  <a:pt x="1403212" y="19307"/>
                </a:lnTo>
                <a:lnTo>
                  <a:pt x="1472502" y="28150"/>
                </a:lnTo>
                <a:lnTo>
                  <a:pt x="1544549" y="37976"/>
                </a:lnTo>
                <a:lnTo>
                  <a:pt x="1616731" y="48474"/>
                </a:lnTo>
                <a:lnTo>
                  <a:pt x="1686428" y="59335"/>
                </a:lnTo>
                <a:lnTo>
                  <a:pt x="1751016" y="70246"/>
                </a:lnTo>
                <a:lnTo>
                  <a:pt x="1807876" y="80896"/>
                </a:lnTo>
                <a:lnTo>
                  <a:pt x="1854386" y="90975"/>
                </a:lnTo>
                <a:lnTo>
                  <a:pt x="1905871" y="108174"/>
                </a:lnTo>
                <a:lnTo>
                  <a:pt x="1929116" y="141468"/>
                </a:lnTo>
                <a:lnTo>
                  <a:pt x="1927770" y="164197"/>
                </a:lnTo>
                <a:lnTo>
                  <a:pt x="1883808" y="214945"/>
                </a:lnTo>
                <a:lnTo>
                  <a:pt x="1848537" y="245088"/>
                </a:lnTo>
                <a:lnTo>
                  <a:pt x="1811983" y="275064"/>
                </a:lnTo>
                <a:lnTo>
                  <a:pt x="1781338" y="299434"/>
                </a:lnTo>
                <a:lnTo>
                  <a:pt x="1712132" y="352094"/>
                </a:lnTo>
                <a:lnTo>
                  <a:pt x="1666818" y="385229"/>
                </a:lnTo>
                <a:lnTo>
                  <a:pt x="1628886" y="411895"/>
                </a:lnTo>
                <a:lnTo>
                  <a:pt x="1577483" y="294073"/>
                </a:lnTo>
                <a:lnTo>
                  <a:pt x="1559687" y="300658"/>
                </a:lnTo>
                <a:lnTo>
                  <a:pt x="1490994" y="143208"/>
                </a:lnTo>
                <a:lnTo>
                  <a:pt x="1452453" y="138143"/>
                </a:lnTo>
                <a:lnTo>
                  <a:pt x="1406868" y="134698"/>
                </a:lnTo>
                <a:lnTo>
                  <a:pt x="1322535" y="130155"/>
                </a:lnTo>
                <a:lnTo>
                  <a:pt x="1289300" y="128971"/>
                </a:lnTo>
                <a:lnTo>
                  <a:pt x="1250023" y="126428"/>
                </a:lnTo>
                <a:lnTo>
                  <a:pt x="1212059" y="119679"/>
                </a:lnTo>
                <a:lnTo>
                  <a:pt x="1182765" y="105877"/>
                </a:lnTo>
                <a:lnTo>
                  <a:pt x="1169751" y="82894"/>
                </a:lnTo>
                <a:close/>
              </a:path>
              <a:path w="1929130" h="779145">
                <a:moveTo>
                  <a:pt x="1569680" y="297841"/>
                </a:moveTo>
                <a:lnTo>
                  <a:pt x="1577483" y="294073"/>
                </a:lnTo>
                <a:lnTo>
                  <a:pt x="1574830" y="296321"/>
                </a:lnTo>
                <a:lnTo>
                  <a:pt x="1570513" y="298083"/>
                </a:lnTo>
                <a:lnTo>
                  <a:pt x="1569680" y="297841"/>
                </a:lnTo>
                <a:close/>
              </a:path>
              <a:path w="1929130" h="779145">
                <a:moveTo>
                  <a:pt x="1391290" y="518694"/>
                </a:moveTo>
                <a:lnTo>
                  <a:pt x="1404279" y="454089"/>
                </a:lnTo>
                <a:lnTo>
                  <a:pt x="1433939" y="420339"/>
                </a:lnTo>
                <a:lnTo>
                  <a:pt x="1466945" y="390095"/>
                </a:lnTo>
                <a:lnTo>
                  <a:pt x="1492047" y="372220"/>
                </a:lnTo>
                <a:lnTo>
                  <a:pt x="1530220" y="344889"/>
                </a:lnTo>
                <a:lnTo>
                  <a:pt x="1564389" y="316155"/>
                </a:lnTo>
                <a:lnTo>
                  <a:pt x="1577483" y="294073"/>
                </a:lnTo>
                <a:lnTo>
                  <a:pt x="1628886" y="411895"/>
                </a:lnTo>
                <a:lnTo>
                  <a:pt x="1567710" y="453027"/>
                </a:lnTo>
                <a:lnTo>
                  <a:pt x="1519095" y="482859"/>
                </a:lnTo>
                <a:lnTo>
                  <a:pt x="1474556" y="506757"/>
                </a:lnTo>
                <a:lnTo>
                  <a:pt x="1436683" y="522307"/>
                </a:lnTo>
                <a:lnTo>
                  <a:pt x="1408065" y="527091"/>
                </a:lnTo>
                <a:lnTo>
                  <a:pt x="1391290" y="518694"/>
                </a:lnTo>
                <a:close/>
              </a:path>
              <a:path w="1929130" h="779145">
                <a:moveTo>
                  <a:pt x="10073" y="736028"/>
                </a:moveTo>
                <a:lnTo>
                  <a:pt x="0" y="697660"/>
                </a:lnTo>
                <a:lnTo>
                  <a:pt x="3186" y="653445"/>
                </a:lnTo>
                <a:lnTo>
                  <a:pt x="23423" y="607805"/>
                </a:lnTo>
                <a:lnTo>
                  <a:pt x="68318" y="580449"/>
                </a:lnTo>
                <a:lnTo>
                  <a:pt x="110030" y="563758"/>
                </a:lnTo>
                <a:lnTo>
                  <a:pt x="161498" y="545675"/>
                </a:lnTo>
                <a:lnTo>
                  <a:pt x="220406" y="526661"/>
                </a:lnTo>
                <a:lnTo>
                  <a:pt x="284441" y="507180"/>
                </a:lnTo>
                <a:lnTo>
                  <a:pt x="351286" y="487692"/>
                </a:lnTo>
                <a:lnTo>
                  <a:pt x="418627" y="468661"/>
                </a:lnTo>
                <a:lnTo>
                  <a:pt x="484148" y="450548"/>
                </a:lnTo>
                <a:lnTo>
                  <a:pt x="545534" y="433815"/>
                </a:lnTo>
                <a:lnTo>
                  <a:pt x="600471" y="418924"/>
                </a:lnTo>
                <a:lnTo>
                  <a:pt x="646643" y="406337"/>
                </a:lnTo>
                <a:lnTo>
                  <a:pt x="681735" y="396517"/>
                </a:lnTo>
                <a:lnTo>
                  <a:pt x="703432" y="389926"/>
                </a:lnTo>
                <a:lnTo>
                  <a:pt x="750927" y="373953"/>
                </a:lnTo>
                <a:lnTo>
                  <a:pt x="799661" y="357942"/>
                </a:lnTo>
                <a:lnTo>
                  <a:pt x="849088" y="342202"/>
                </a:lnTo>
                <a:lnTo>
                  <a:pt x="898662" y="327045"/>
                </a:lnTo>
                <a:lnTo>
                  <a:pt x="947835" y="312780"/>
                </a:lnTo>
                <a:lnTo>
                  <a:pt x="996062" y="299717"/>
                </a:lnTo>
                <a:lnTo>
                  <a:pt x="1043509" y="286784"/>
                </a:lnTo>
                <a:lnTo>
                  <a:pt x="1092616" y="273073"/>
                </a:lnTo>
                <a:lnTo>
                  <a:pt x="1142931" y="258648"/>
                </a:lnTo>
                <a:lnTo>
                  <a:pt x="1194002" y="243576"/>
                </a:lnTo>
                <a:lnTo>
                  <a:pt x="1245377" y="227922"/>
                </a:lnTo>
                <a:lnTo>
                  <a:pt x="1296604" y="211751"/>
                </a:lnTo>
                <a:lnTo>
                  <a:pt x="1347231" y="195128"/>
                </a:lnTo>
                <a:lnTo>
                  <a:pt x="1396807" y="178120"/>
                </a:lnTo>
                <a:lnTo>
                  <a:pt x="1444878" y="160791"/>
                </a:lnTo>
                <a:lnTo>
                  <a:pt x="1489229" y="143881"/>
                </a:lnTo>
                <a:lnTo>
                  <a:pt x="1490994" y="143208"/>
                </a:lnTo>
                <a:lnTo>
                  <a:pt x="1559687" y="300658"/>
                </a:lnTo>
                <a:lnTo>
                  <a:pt x="1533065" y="310509"/>
                </a:lnTo>
                <a:lnTo>
                  <a:pt x="1487345" y="326988"/>
                </a:lnTo>
                <a:lnTo>
                  <a:pt x="1440505" y="343483"/>
                </a:lnTo>
                <a:lnTo>
                  <a:pt x="1394146" y="359476"/>
                </a:lnTo>
                <a:lnTo>
                  <a:pt x="1344185" y="376410"/>
                </a:lnTo>
                <a:lnTo>
                  <a:pt x="1295067" y="392786"/>
                </a:lnTo>
                <a:lnTo>
                  <a:pt x="1245552" y="409067"/>
                </a:lnTo>
                <a:lnTo>
                  <a:pt x="1195821" y="425224"/>
                </a:lnTo>
                <a:lnTo>
                  <a:pt x="1146053" y="441231"/>
                </a:lnTo>
                <a:lnTo>
                  <a:pt x="1096432" y="457059"/>
                </a:lnTo>
                <a:lnTo>
                  <a:pt x="1047136" y="472680"/>
                </a:lnTo>
                <a:lnTo>
                  <a:pt x="998347" y="488066"/>
                </a:lnTo>
                <a:lnTo>
                  <a:pt x="856832" y="532542"/>
                </a:lnTo>
                <a:lnTo>
                  <a:pt x="811880" y="546712"/>
                </a:lnTo>
                <a:lnTo>
                  <a:pt x="781331" y="556965"/>
                </a:lnTo>
                <a:lnTo>
                  <a:pt x="743572" y="570439"/>
                </a:lnTo>
                <a:lnTo>
                  <a:pt x="699669" y="586563"/>
                </a:lnTo>
                <a:lnTo>
                  <a:pt x="597695" y="624478"/>
                </a:lnTo>
                <a:lnTo>
                  <a:pt x="541755" y="645127"/>
                </a:lnTo>
                <a:lnTo>
                  <a:pt x="483936" y="666141"/>
                </a:lnTo>
                <a:lnTo>
                  <a:pt x="425302" y="686951"/>
                </a:lnTo>
                <a:lnTo>
                  <a:pt x="366920" y="706985"/>
                </a:lnTo>
                <a:lnTo>
                  <a:pt x="309856" y="725672"/>
                </a:lnTo>
                <a:lnTo>
                  <a:pt x="255176" y="742441"/>
                </a:lnTo>
                <a:lnTo>
                  <a:pt x="203946" y="756721"/>
                </a:lnTo>
                <a:lnTo>
                  <a:pt x="157232" y="767941"/>
                </a:lnTo>
                <a:lnTo>
                  <a:pt x="116099" y="775530"/>
                </a:lnTo>
                <a:lnTo>
                  <a:pt x="81614" y="778916"/>
                </a:lnTo>
                <a:lnTo>
                  <a:pt x="54842" y="777530"/>
                </a:lnTo>
                <a:lnTo>
                  <a:pt x="29618" y="764126"/>
                </a:lnTo>
                <a:lnTo>
                  <a:pt x="10073" y="736028"/>
                </a:lnTo>
                <a:close/>
              </a:path>
            </a:pathLst>
          </a:custGeom>
          <a:solidFill>
            <a:srgbClr val="818F99"/>
          </a:solidFill>
        </p:spPr>
        <p:txBody>
          <a:bodyPr wrap="square" lIns="0" tIns="0" rIns="0" bIns="0" rtlCol="0"/>
          <a:lstStyle/>
          <a:p>
            <a:endParaRPr sz="975"/>
          </a:p>
        </p:txBody>
      </p:sp>
      <p:sp>
        <p:nvSpPr>
          <p:cNvPr id="26" name="bg object 26"/>
          <p:cNvSpPr/>
          <p:nvPr/>
        </p:nvSpPr>
        <p:spPr>
          <a:xfrm>
            <a:off x="5170457" y="2446895"/>
            <a:ext cx="386265" cy="775970"/>
          </a:xfrm>
          <a:custGeom>
            <a:avLst/>
            <a:gdLst/>
            <a:ahLst/>
            <a:cxnLst/>
            <a:rect l="l" t="t" r="r" b="b"/>
            <a:pathLst>
              <a:path w="713104" h="1163954">
                <a:moveTo>
                  <a:pt x="310241" y="321488"/>
                </a:moveTo>
                <a:lnTo>
                  <a:pt x="293184" y="307641"/>
                </a:lnTo>
                <a:lnTo>
                  <a:pt x="281910" y="289892"/>
                </a:lnTo>
                <a:lnTo>
                  <a:pt x="282617" y="273231"/>
                </a:lnTo>
                <a:lnTo>
                  <a:pt x="282623" y="273093"/>
                </a:lnTo>
                <a:lnTo>
                  <a:pt x="324431" y="237204"/>
                </a:lnTo>
                <a:lnTo>
                  <a:pt x="365551" y="205768"/>
                </a:lnTo>
                <a:lnTo>
                  <a:pt x="415047" y="169139"/>
                </a:lnTo>
                <a:lnTo>
                  <a:pt x="469093" y="130169"/>
                </a:lnTo>
                <a:lnTo>
                  <a:pt x="523864" y="91709"/>
                </a:lnTo>
                <a:lnTo>
                  <a:pt x="575532" y="56611"/>
                </a:lnTo>
                <a:lnTo>
                  <a:pt x="620273" y="27725"/>
                </a:lnTo>
                <a:lnTo>
                  <a:pt x="654260" y="7904"/>
                </a:lnTo>
                <a:lnTo>
                  <a:pt x="673667" y="0"/>
                </a:lnTo>
                <a:lnTo>
                  <a:pt x="686956" y="469"/>
                </a:lnTo>
                <a:lnTo>
                  <a:pt x="699869" y="5385"/>
                </a:lnTo>
                <a:lnTo>
                  <a:pt x="709525" y="16863"/>
                </a:lnTo>
                <a:lnTo>
                  <a:pt x="713043" y="37017"/>
                </a:lnTo>
                <a:lnTo>
                  <a:pt x="711502" y="61049"/>
                </a:lnTo>
                <a:lnTo>
                  <a:pt x="704402" y="122342"/>
                </a:lnTo>
                <a:lnTo>
                  <a:pt x="694787" y="185563"/>
                </a:lnTo>
                <a:lnTo>
                  <a:pt x="685939" y="235407"/>
                </a:lnTo>
                <a:lnTo>
                  <a:pt x="600892" y="237696"/>
                </a:lnTo>
                <a:lnTo>
                  <a:pt x="595337" y="248896"/>
                </a:lnTo>
                <a:lnTo>
                  <a:pt x="491172" y="204754"/>
                </a:lnTo>
                <a:lnTo>
                  <a:pt x="470449" y="219797"/>
                </a:lnTo>
                <a:lnTo>
                  <a:pt x="447092" y="238807"/>
                </a:lnTo>
                <a:lnTo>
                  <a:pt x="404710" y="274850"/>
                </a:lnTo>
                <a:lnTo>
                  <a:pt x="388283" y="289345"/>
                </a:lnTo>
                <a:lnTo>
                  <a:pt x="368351" y="305928"/>
                </a:lnTo>
                <a:lnTo>
                  <a:pt x="347140" y="319904"/>
                </a:lnTo>
                <a:lnTo>
                  <a:pt x="326879" y="326579"/>
                </a:lnTo>
                <a:lnTo>
                  <a:pt x="310241" y="321488"/>
                </a:lnTo>
                <a:close/>
              </a:path>
              <a:path w="713104" h="1163954">
                <a:moveTo>
                  <a:pt x="598868" y="243033"/>
                </a:moveTo>
                <a:lnTo>
                  <a:pt x="599024" y="242623"/>
                </a:lnTo>
                <a:lnTo>
                  <a:pt x="600114" y="239749"/>
                </a:lnTo>
                <a:lnTo>
                  <a:pt x="600892" y="237696"/>
                </a:lnTo>
                <a:lnTo>
                  <a:pt x="600642" y="239973"/>
                </a:lnTo>
                <a:lnTo>
                  <a:pt x="599376" y="242772"/>
                </a:lnTo>
                <a:lnTo>
                  <a:pt x="598868" y="243033"/>
                </a:lnTo>
                <a:close/>
              </a:path>
              <a:path w="713104" h="1163954">
                <a:moveTo>
                  <a:pt x="613653" y="429471"/>
                </a:moveTo>
                <a:lnTo>
                  <a:pt x="597707" y="416717"/>
                </a:lnTo>
                <a:lnTo>
                  <a:pt x="590588" y="392694"/>
                </a:lnTo>
                <a:lnTo>
                  <a:pt x="589476" y="363116"/>
                </a:lnTo>
                <a:lnTo>
                  <a:pt x="591552" y="333698"/>
                </a:lnTo>
                <a:lnTo>
                  <a:pt x="595454" y="313777"/>
                </a:lnTo>
                <a:lnTo>
                  <a:pt x="601321" y="283411"/>
                </a:lnTo>
                <a:lnTo>
                  <a:pt x="604638" y="254188"/>
                </a:lnTo>
                <a:lnTo>
                  <a:pt x="600892" y="237696"/>
                </a:lnTo>
                <a:lnTo>
                  <a:pt x="678737" y="270685"/>
                </a:lnTo>
                <a:lnTo>
                  <a:pt x="674666" y="290624"/>
                </a:lnTo>
                <a:lnTo>
                  <a:pt x="661384" y="344428"/>
                </a:lnTo>
                <a:lnTo>
                  <a:pt x="646510" y="390028"/>
                </a:lnTo>
                <a:lnTo>
                  <a:pt x="630521" y="420524"/>
                </a:lnTo>
                <a:lnTo>
                  <a:pt x="613653" y="429471"/>
                </a:lnTo>
                <a:close/>
              </a:path>
              <a:path w="713104" h="1163954">
                <a:moveTo>
                  <a:pt x="40397" y="1153526"/>
                </a:moveTo>
                <a:lnTo>
                  <a:pt x="15079" y="1129376"/>
                </a:lnTo>
                <a:lnTo>
                  <a:pt x="0" y="1091933"/>
                </a:lnTo>
                <a:lnTo>
                  <a:pt x="5096" y="1068491"/>
                </a:lnTo>
                <a:lnTo>
                  <a:pt x="23091" y="1028302"/>
                </a:lnTo>
                <a:lnTo>
                  <a:pt x="50605" y="976145"/>
                </a:lnTo>
                <a:lnTo>
                  <a:pt x="84260" y="916802"/>
                </a:lnTo>
                <a:lnTo>
                  <a:pt x="120678" y="855053"/>
                </a:lnTo>
                <a:lnTo>
                  <a:pt x="156480" y="795679"/>
                </a:lnTo>
                <a:lnTo>
                  <a:pt x="188288" y="743459"/>
                </a:lnTo>
                <a:lnTo>
                  <a:pt x="212723" y="703175"/>
                </a:lnTo>
                <a:lnTo>
                  <a:pt x="226407" y="679607"/>
                </a:lnTo>
                <a:lnTo>
                  <a:pt x="249837" y="635625"/>
                </a:lnTo>
                <a:lnTo>
                  <a:pt x="274426" y="590784"/>
                </a:lnTo>
                <a:lnTo>
                  <a:pt x="299765" y="546419"/>
                </a:lnTo>
                <a:lnTo>
                  <a:pt x="325448" y="503868"/>
                </a:lnTo>
                <a:lnTo>
                  <a:pt x="349630" y="463961"/>
                </a:lnTo>
                <a:lnTo>
                  <a:pt x="374550" y="421965"/>
                </a:lnTo>
                <a:lnTo>
                  <a:pt x="399663" y="378569"/>
                </a:lnTo>
                <a:lnTo>
                  <a:pt x="424425" y="334462"/>
                </a:lnTo>
                <a:lnTo>
                  <a:pt x="448293" y="290331"/>
                </a:lnTo>
                <a:lnTo>
                  <a:pt x="470723" y="246866"/>
                </a:lnTo>
                <a:lnTo>
                  <a:pt x="490629" y="205873"/>
                </a:lnTo>
                <a:lnTo>
                  <a:pt x="491172" y="204754"/>
                </a:lnTo>
                <a:lnTo>
                  <a:pt x="595337" y="248896"/>
                </a:lnTo>
                <a:lnTo>
                  <a:pt x="554746" y="329269"/>
                </a:lnTo>
                <a:lnTo>
                  <a:pt x="529369" y="377658"/>
                </a:lnTo>
                <a:lnTo>
                  <a:pt x="504094" y="424951"/>
                </a:lnTo>
                <a:lnTo>
                  <a:pt x="477835" y="473357"/>
                </a:lnTo>
                <a:lnTo>
                  <a:pt x="451357" y="521619"/>
                </a:lnTo>
                <a:lnTo>
                  <a:pt x="424963" y="569348"/>
                </a:lnTo>
                <a:lnTo>
                  <a:pt x="398955" y="616153"/>
                </a:lnTo>
                <a:lnTo>
                  <a:pt x="373637" y="661643"/>
                </a:lnTo>
                <a:lnTo>
                  <a:pt x="349310" y="705429"/>
                </a:lnTo>
                <a:lnTo>
                  <a:pt x="332402" y="737778"/>
                </a:lnTo>
                <a:lnTo>
                  <a:pt x="310792" y="781273"/>
                </a:lnTo>
                <a:lnTo>
                  <a:pt x="285506" y="832817"/>
                </a:lnTo>
                <a:lnTo>
                  <a:pt x="257573" y="889312"/>
                </a:lnTo>
                <a:lnTo>
                  <a:pt x="228020" y="947663"/>
                </a:lnTo>
                <a:lnTo>
                  <a:pt x="197876" y="1004772"/>
                </a:lnTo>
                <a:lnTo>
                  <a:pt x="168167" y="1057541"/>
                </a:lnTo>
                <a:lnTo>
                  <a:pt x="139922" y="1102875"/>
                </a:lnTo>
                <a:lnTo>
                  <a:pt x="114168" y="1137676"/>
                </a:lnTo>
                <a:lnTo>
                  <a:pt x="68500" y="1163609"/>
                </a:lnTo>
                <a:lnTo>
                  <a:pt x="40397" y="1153526"/>
                </a:lnTo>
                <a:close/>
              </a:path>
            </a:pathLst>
          </a:custGeom>
          <a:solidFill>
            <a:srgbClr val="818F99"/>
          </a:solidFill>
        </p:spPr>
        <p:txBody>
          <a:bodyPr wrap="square" lIns="0" tIns="0" rIns="0" bIns="0" rtlCol="0"/>
          <a:lstStyle/>
          <a:p>
            <a:endParaRPr sz="975"/>
          </a:p>
        </p:txBody>
      </p:sp>
      <p:pic>
        <p:nvPicPr>
          <p:cNvPr id="27" name="bg object 27"/>
          <p:cNvPicPr/>
          <p:nvPr/>
        </p:nvPicPr>
        <p:blipFill>
          <a:blip r:embed="rId2" cstate="print"/>
          <a:stretch>
            <a:fillRect/>
          </a:stretch>
        </p:blipFill>
        <p:spPr>
          <a:xfrm>
            <a:off x="1247737" y="1794071"/>
            <a:ext cx="2089546" cy="507999"/>
          </a:xfrm>
          <a:prstGeom prst="rect">
            <a:avLst/>
          </a:prstGeom>
        </p:spPr>
      </p:pic>
      <p:sp>
        <p:nvSpPr>
          <p:cNvPr id="28" name="bg object 28"/>
          <p:cNvSpPr/>
          <p:nvPr/>
        </p:nvSpPr>
        <p:spPr>
          <a:xfrm>
            <a:off x="2141944" y="474518"/>
            <a:ext cx="2625090" cy="1647613"/>
          </a:xfrm>
          <a:custGeom>
            <a:avLst/>
            <a:gdLst/>
            <a:ahLst/>
            <a:cxnLst/>
            <a:rect l="l" t="t" r="r" b="b"/>
            <a:pathLst>
              <a:path w="4846320" h="2471420">
                <a:moveTo>
                  <a:pt x="2395278" y="2471229"/>
                </a:moveTo>
                <a:lnTo>
                  <a:pt x="2243777" y="2470670"/>
                </a:lnTo>
                <a:lnTo>
                  <a:pt x="2092275" y="2469243"/>
                </a:lnTo>
                <a:lnTo>
                  <a:pt x="1940773" y="2466949"/>
                </a:lnTo>
                <a:lnTo>
                  <a:pt x="1789271" y="2463787"/>
                </a:lnTo>
                <a:lnTo>
                  <a:pt x="1637769" y="2459757"/>
                </a:lnTo>
                <a:lnTo>
                  <a:pt x="1486267" y="2454860"/>
                </a:lnTo>
                <a:lnTo>
                  <a:pt x="1334765" y="2449096"/>
                </a:lnTo>
                <a:lnTo>
                  <a:pt x="1183262" y="2442464"/>
                </a:lnTo>
                <a:lnTo>
                  <a:pt x="1031760" y="2434965"/>
                </a:lnTo>
                <a:lnTo>
                  <a:pt x="880257" y="2426598"/>
                </a:lnTo>
                <a:lnTo>
                  <a:pt x="728754" y="2417364"/>
                </a:lnTo>
                <a:lnTo>
                  <a:pt x="577252" y="2407262"/>
                </a:lnTo>
                <a:lnTo>
                  <a:pt x="476250" y="2400046"/>
                </a:lnTo>
                <a:lnTo>
                  <a:pt x="434238" y="2395078"/>
                </a:lnTo>
                <a:lnTo>
                  <a:pt x="392826" y="2386438"/>
                </a:lnTo>
                <a:lnTo>
                  <a:pt x="352333" y="2374191"/>
                </a:lnTo>
                <a:lnTo>
                  <a:pt x="313073" y="2358434"/>
                </a:lnTo>
                <a:lnTo>
                  <a:pt x="275350" y="2339286"/>
                </a:lnTo>
                <a:lnTo>
                  <a:pt x="239456" y="2316898"/>
                </a:lnTo>
                <a:lnTo>
                  <a:pt x="205668" y="2291441"/>
                </a:lnTo>
                <a:lnTo>
                  <a:pt x="174248" y="2263113"/>
                </a:lnTo>
                <a:lnTo>
                  <a:pt x="145440" y="2232134"/>
                </a:lnTo>
                <a:lnTo>
                  <a:pt x="119466" y="2198743"/>
                </a:lnTo>
                <a:lnTo>
                  <a:pt x="96527" y="2163198"/>
                </a:lnTo>
                <a:lnTo>
                  <a:pt x="76800" y="2125774"/>
                </a:lnTo>
                <a:lnTo>
                  <a:pt x="60439" y="2086762"/>
                </a:lnTo>
                <a:lnTo>
                  <a:pt x="47570" y="2046463"/>
                </a:lnTo>
                <a:lnTo>
                  <a:pt x="38292" y="2005188"/>
                </a:lnTo>
                <a:lnTo>
                  <a:pt x="32678" y="1963258"/>
                </a:lnTo>
                <a:lnTo>
                  <a:pt x="28315" y="1913261"/>
                </a:lnTo>
                <a:lnTo>
                  <a:pt x="24265" y="1863263"/>
                </a:lnTo>
                <a:lnTo>
                  <a:pt x="20526" y="1813265"/>
                </a:lnTo>
                <a:lnTo>
                  <a:pt x="17099" y="1763267"/>
                </a:lnTo>
                <a:lnTo>
                  <a:pt x="13985" y="1713270"/>
                </a:lnTo>
                <a:lnTo>
                  <a:pt x="11182" y="1663272"/>
                </a:lnTo>
                <a:lnTo>
                  <a:pt x="8692" y="1613275"/>
                </a:lnTo>
                <a:lnTo>
                  <a:pt x="6514" y="1563277"/>
                </a:lnTo>
                <a:lnTo>
                  <a:pt x="4648" y="1513280"/>
                </a:lnTo>
                <a:lnTo>
                  <a:pt x="3094" y="1463283"/>
                </a:lnTo>
                <a:lnTo>
                  <a:pt x="1852" y="1413285"/>
                </a:lnTo>
                <a:lnTo>
                  <a:pt x="922" y="1363288"/>
                </a:lnTo>
                <a:lnTo>
                  <a:pt x="305" y="1313291"/>
                </a:lnTo>
                <a:lnTo>
                  <a:pt x="0" y="1263294"/>
                </a:lnTo>
                <a:lnTo>
                  <a:pt x="6" y="1213296"/>
                </a:lnTo>
                <a:lnTo>
                  <a:pt x="325" y="1163299"/>
                </a:lnTo>
                <a:lnTo>
                  <a:pt x="956" y="1113302"/>
                </a:lnTo>
                <a:lnTo>
                  <a:pt x="1899" y="1063305"/>
                </a:lnTo>
                <a:lnTo>
                  <a:pt x="3154" y="1013309"/>
                </a:lnTo>
                <a:lnTo>
                  <a:pt x="4721" y="963312"/>
                </a:lnTo>
                <a:lnTo>
                  <a:pt x="6601" y="913315"/>
                </a:lnTo>
                <a:lnTo>
                  <a:pt x="8792" y="863318"/>
                </a:lnTo>
                <a:lnTo>
                  <a:pt x="11296" y="813321"/>
                </a:lnTo>
                <a:lnTo>
                  <a:pt x="14112" y="763325"/>
                </a:lnTo>
                <a:lnTo>
                  <a:pt x="17240" y="713328"/>
                </a:lnTo>
                <a:lnTo>
                  <a:pt x="20680" y="663331"/>
                </a:lnTo>
                <a:lnTo>
                  <a:pt x="24432" y="613335"/>
                </a:lnTo>
                <a:lnTo>
                  <a:pt x="28496" y="563338"/>
                </a:lnTo>
                <a:lnTo>
                  <a:pt x="32872" y="513342"/>
                </a:lnTo>
                <a:lnTo>
                  <a:pt x="38493" y="471636"/>
                </a:lnTo>
                <a:lnTo>
                  <a:pt x="47737" y="430581"/>
                </a:lnTo>
                <a:lnTo>
                  <a:pt x="60535" y="390491"/>
                </a:lnTo>
                <a:lnTo>
                  <a:pt x="76788" y="351673"/>
                </a:lnTo>
                <a:lnTo>
                  <a:pt x="96372" y="314425"/>
                </a:lnTo>
                <a:lnTo>
                  <a:pt x="119137" y="279031"/>
                </a:lnTo>
                <a:lnTo>
                  <a:pt x="144908" y="245762"/>
                </a:lnTo>
                <a:lnTo>
                  <a:pt x="173489" y="214873"/>
                </a:lnTo>
                <a:lnTo>
                  <a:pt x="204661" y="186601"/>
                </a:lnTo>
                <a:lnTo>
                  <a:pt x="238184" y="161162"/>
                </a:lnTo>
                <a:lnTo>
                  <a:pt x="273803" y="138750"/>
                </a:lnTo>
                <a:lnTo>
                  <a:pt x="311244" y="119538"/>
                </a:lnTo>
                <a:lnTo>
                  <a:pt x="350222" y="103672"/>
                </a:lnTo>
                <a:lnTo>
                  <a:pt x="390437" y="91274"/>
                </a:lnTo>
                <a:lnTo>
                  <a:pt x="431582" y="82438"/>
                </a:lnTo>
                <a:lnTo>
                  <a:pt x="473342" y="77233"/>
                </a:lnTo>
                <a:lnTo>
                  <a:pt x="574493" y="69395"/>
                </a:lnTo>
                <a:lnTo>
                  <a:pt x="675645" y="61976"/>
                </a:lnTo>
                <a:lnTo>
                  <a:pt x="776796" y="54977"/>
                </a:lnTo>
                <a:lnTo>
                  <a:pt x="877947" y="48396"/>
                </a:lnTo>
                <a:lnTo>
                  <a:pt x="979098" y="42235"/>
                </a:lnTo>
                <a:lnTo>
                  <a:pt x="1080249" y="36493"/>
                </a:lnTo>
                <a:lnTo>
                  <a:pt x="1181400" y="31171"/>
                </a:lnTo>
                <a:lnTo>
                  <a:pt x="1282550" y="26267"/>
                </a:lnTo>
                <a:lnTo>
                  <a:pt x="1383701" y="21783"/>
                </a:lnTo>
                <a:lnTo>
                  <a:pt x="1484851" y="17718"/>
                </a:lnTo>
                <a:lnTo>
                  <a:pt x="1586002" y="14072"/>
                </a:lnTo>
                <a:lnTo>
                  <a:pt x="1687152" y="10846"/>
                </a:lnTo>
                <a:lnTo>
                  <a:pt x="1788302" y="8039"/>
                </a:lnTo>
                <a:lnTo>
                  <a:pt x="1889452" y="5651"/>
                </a:lnTo>
                <a:lnTo>
                  <a:pt x="1990602" y="3682"/>
                </a:lnTo>
                <a:lnTo>
                  <a:pt x="2091752" y="2133"/>
                </a:lnTo>
                <a:lnTo>
                  <a:pt x="2192902" y="1002"/>
                </a:lnTo>
                <a:lnTo>
                  <a:pt x="2294052" y="291"/>
                </a:lnTo>
                <a:lnTo>
                  <a:pt x="2395201" y="0"/>
                </a:lnTo>
                <a:lnTo>
                  <a:pt x="2496351" y="127"/>
                </a:lnTo>
                <a:lnTo>
                  <a:pt x="2597500" y="674"/>
                </a:lnTo>
                <a:lnTo>
                  <a:pt x="2698650" y="1640"/>
                </a:lnTo>
                <a:lnTo>
                  <a:pt x="2799799" y="3025"/>
                </a:lnTo>
                <a:lnTo>
                  <a:pt x="2900948" y="4829"/>
                </a:lnTo>
                <a:lnTo>
                  <a:pt x="3002097" y="7053"/>
                </a:lnTo>
                <a:lnTo>
                  <a:pt x="3103246" y="9696"/>
                </a:lnTo>
                <a:lnTo>
                  <a:pt x="3204395" y="12758"/>
                </a:lnTo>
                <a:lnTo>
                  <a:pt x="3305544" y="16239"/>
                </a:lnTo>
                <a:lnTo>
                  <a:pt x="3406692" y="20140"/>
                </a:lnTo>
                <a:lnTo>
                  <a:pt x="3507841" y="24460"/>
                </a:lnTo>
                <a:lnTo>
                  <a:pt x="3608989" y="29199"/>
                </a:lnTo>
                <a:lnTo>
                  <a:pt x="3710138" y="34357"/>
                </a:lnTo>
                <a:lnTo>
                  <a:pt x="3811286" y="39935"/>
                </a:lnTo>
                <a:lnTo>
                  <a:pt x="3912434" y="45932"/>
                </a:lnTo>
                <a:lnTo>
                  <a:pt x="4013582" y="52348"/>
                </a:lnTo>
                <a:lnTo>
                  <a:pt x="4114730" y="59183"/>
                </a:lnTo>
                <a:lnTo>
                  <a:pt x="4215878" y="66437"/>
                </a:lnTo>
                <a:lnTo>
                  <a:pt x="4317026" y="74111"/>
                </a:lnTo>
                <a:lnTo>
                  <a:pt x="4367600" y="78105"/>
                </a:lnTo>
                <a:lnTo>
                  <a:pt x="4409025" y="83236"/>
                </a:lnTo>
                <a:lnTo>
                  <a:pt x="4449850" y="91937"/>
                </a:lnTo>
                <a:lnTo>
                  <a:pt x="4489767" y="104144"/>
                </a:lnTo>
                <a:lnTo>
                  <a:pt x="4528475" y="119764"/>
                </a:lnTo>
                <a:lnTo>
                  <a:pt x="4565685" y="138680"/>
                </a:lnTo>
                <a:lnTo>
                  <a:pt x="4601115" y="160750"/>
                </a:lnTo>
                <a:lnTo>
                  <a:pt x="4634499" y="185808"/>
                </a:lnTo>
                <a:lnTo>
                  <a:pt x="4665586" y="213665"/>
                </a:lnTo>
                <a:lnTo>
                  <a:pt x="4694141" y="244111"/>
                </a:lnTo>
                <a:lnTo>
                  <a:pt x="4719950" y="276917"/>
                </a:lnTo>
                <a:lnTo>
                  <a:pt x="4742819" y="311837"/>
                </a:lnTo>
                <a:lnTo>
                  <a:pt x="4762575" y="348607"/>
                </a:lnTo>
                <a:lnTo>
                  <a:pt x="4779071" y="386952"/>
                </a:lnTo>
                <a:lnTo>
                  <a:pt x="4792181" y="426581"/>
                </a:lnTo>
                <a:lnTo>
                  <a:pt x="4801806" y="467198"/>
                </a:lnTo>
                <a:lnTo>
                  <a:pt x="4807876" y="508496"/>
                </a:lnTo>
                <a:lnTo>
                  <a:pt x="4812923" y="558838"/>
                </a:lnTo>
                <a:lnTo>
                  <a:pt x="4817610" y="609179"/>
                </a:lnTo>
                <a:lnTo>
                  <a:pt x="4821936" y="659520"/>
                </a:lnTo>
                <a:lnTo>
                  <a:pt x="4825901" y="709862"/>
                </a:lnTo>
                <a:lnTo>
                  <a:pt x="4829506" y="760203"/>
                </a:lnTo>
                <a:lnTo>
                  <a:pt x="4832750" y="810544"/>
                </a:lnTo>
                <a:lnTo>
                  <a:pt x="4835634" y="860886"/>
                </a:lnTo>
                <a:lnTo>
                  <a:pt x="4838158" y="911227"/>
                </a:lnTo>
                <a:lnTo>
                  <a:pt x="4840321" y="961568"/>
                </a:lnTo>
                <a:lnTo>
                  <a:pt x="4842123" y="1011909"/>
                </a:lnTo>
                <a:lnTo>
                  <a:pt x="4843565" y="1062251"/>
                </a:lnTo>
                <a:lnTo>
                  <a:pt x="4844647" y="1112592"/>
                </a:lnTo>
                <a:lnTo>
                  <a:pt x="4845368" y="1162933"/>
                </a:lnTo>
                <a:lnTo>
                  <a:pt x="4845728" y="1213275"/>
                </a:lnTo>
                <a:lnTo>
                  <a:pt x="4845728" y="1263616"/>
                </a:lnTo>
                <a:lnTo>
                  <a:pt x="4845368" y="1313957"/>
                </a:lnTo>
                <a:lnTo>
                  <a:pt x="4844647" y="1364299"/>
                </a:lnTo>
                <a:lnTo>
                  <a:pt x="4843565" y="1414640"/>
                </a:lnTo>
                <a:lnTo>
                  <a:pt x="4842123" y="1464981"/>
                </a:lnTo>
                <a:lnTo>
                  <a:pt x="4840321" y="1515323"/>
                </a:lnTo>
                <a:lnTo>
                  <a:pt x="4838158" y="1565664"/>
                </a:lnTo>
                <a:lnTo>
                  <a:pt x="4835634" y="1616005"/>
                </a:lnTo>
                <a:lnTo>
                  <a:pt x="4832750" y="1666347"/>
                </a:lnTo>
                <a:lnTo>
                  <a:pt x="4829506" y="1716688"/>
                </a:lnTo>
                <a:lnTo>
                  <a:pt x="4825901" y="1767029"/>
                </a:lnTo>
                <a:lnTo>
                  <a:pt x="4821936" y="1817371"/>
                </a:lnTo>
                <a:lnTo>
                  <a:pt x="4817610" y="1867712"/>
                </a:lnTo>
                <a:lnTo>
                  <a:pt x="4812923" y="1918053"/>
                </a:lnTo>
                <a:lnTo>
                  <a:pt x="4807876" y="1968395"/>
                </a:lnTo>
                <a:lnTo>
                  <a:pt x="4801810" y="2009901"/>
                </a:lnTo>
                <a:lnTo>
                  <a:pt x="4792152" y="2050723"/>
                </a:lnTo>
                <a:lnTo>
                  <a:pt x="4778977" y="2090548"/>
                </a:lnTo>
                <a:lnTo>
                  <a:pt x="4762383" y="2129074"/>
                </a:lnTo>
                <a:lnTo>
                  <a:pt x="4742499" y="2166009"/>
                </a:lnTo>
                <a:lnTo>
                  <a:pt x="4719473" y="2201073"/>
                </a:lnTo>
                <a:lnTo>
                  <a:pt x="4693481" y="2233998"/>
                </a:lnTo>
                <a:lnTo>
                  <a:pt x="4664722" y="2264535"/>
                </a:lnTo>
                <a:lnTo>
                  <a:pt x="4633413" y="2292451"/>
                </a:lnTo>
                <a:lnTo>
                  <a:pt x="4599791" y="2317535"/>
                </a:lnTo>
                <a:lnTo>
                  <a:pt x="4564113" y="2339596"/>
                </a:lnTo>
                <a:lnTo>
                  <a:pt x="4526649" y="2358467"/>
                </a:lnTo>
                <a:lnTo>
                  <a:pt x="4487685" y="2374003"/>
                </a:lnTo>
                <a:lnTo>
                  <a:pt x="4447515" y="2386088"/>
                </a:lnTo>
                <a:lnTo>
                  <a:pt x="4406446" y="2394629"/>
                </a:lnTo>
                <a:lnTo>
                  <a:pt x="4364789" y="2399561"/>
                </a:lnTo>
                <a:lnTo>
                  <a:pt x="4213289" y="2410279"/>
                </a:lnTo>
                <a:lnTo>
                  <a:pt x="4061789" y="2420129"/>
                </a:lnTo>
                <a:lnTo>
                  <a:pt x="3910288" y="2429112"/>
                </a:lnTo>
                <a:lnTo>
                  <a:pt x="3758788" y="2437228"/>
                </a:lnTo>
                <a:lnTo>
                  <a:pt x="3607287" y="2444475"/>
                </a:lnTo>
                <a:lnTo>
                  <a:pt x="3455787" y="2450856"/>
                </a:lnTo>
                <a:lnTo>
                  <a:pt x="3304286" y="2456369"/>
                </a:lnTo>
                <a:lnTo>
                  <a:pt x="3152785" y="2461014"/>
                </a:lnTo>
                <a:lnTo>
                  <a:pt x="3001284" y="2464792"/>
                </a:lnTo>
                <a:lnTo>
                  <a:pt x="2849782" y="2467703"/>
                </a:lnTo>
                <a:lnTo>
                  <a:pt x="2698281" y="2469746"/>
                </a:lnTo>
                <a:lnTo>
                  <a:pt x="2546780" y="2470921"/>
                </a:lnTo>
                <a:lnTo>
                  <a:pt x="2395278" y="2471229"/>
                </a:lnTo>
                <a:close/>
              </a:path>
            </a:pathLst>
          </a:custGeom>
          <a:solidFill>
            <a:srgbClr val="FFFFFF"/>
          </a:solidFill>
        </p:spPr>
        <p:txBody>
          <a:bodyPr wrap="square" lIns="0" tIns="0" rIns="0" bIns="0" rtlCol="0"/>
          <a:lstStyle/>
          <a:p>
            <a:endParaRPr sz="975"/>
          </a:p>
        </p:txBody>
      </p:sp>
      <p:sp>
        <p:nvSpPr>
          <p:cNvPr id="29" name="bg object 29"/>
          <p:cNvSpPr/>
          <p:nvPr/>
        </p:nvSpPr>
        <p:spPr>
          <a:xfrm>
            <a:off x="2729334" y="111376"/>
            <a:ext cx="1606285" cy="672253"/>
          </a:xfrm>
          <a:custGeom>
            <a:avLst/>
            <a:gdLst/>
            <a:ahLst/>
            <a:cxnLst/>
            <a:rect l="l" t="t" r="r" b="b"/>
            <a:pathLst>
              <a:path w="2965450" h="1008380">
                <a:moveTo>
                  <a:pt x="2089685" y="1008380"/>
                </a:moveTo>
                <a:lnTo>
                  <a:pt x="875109" y="1008380"/>
                </a:lnTo>
                <a:lnTo>
                  <a:pt x="829038" y="1003735"/>
                </a:lnTo>
                <a:lnTo>
                  <a:pt x="786127" y="990415"/>
                </a:lnTo>
                <a:lnTo>
                  <a:pt x="747296" y="969338"/>
                </a:lnTo>
                <a:lnTo>
                  <a:pt x="713464" y="941424"/>
                </a:lnTo>
                <a:lnTo>
                  <a:pt x="685550" y="907592"/>
                </a:lnTo>
                <a:lnTo>
                  <a:pt x="664473" y="868761"/>
                </a:lnTo>
                <a:lnTo>
                  <a:pt x="651153" y="825850"/>
                </a:lnTo>
                <a:lnTo>
                  <a:pt x="646509" y="779780"/>
                </a:lnTo>
                <a:lnTo>
                  <a:pt x="641864" y="733709"/>
                </a:lnTo>
                <a:lnTo>
                  <a:pt x="628544" y="690798"/>
                </a:lnTo>
                <a:lnTo>
                  <a:pt x="607468" y="651967"/>
                </a:lnTo>
                <a:lnTo>
                  <a:pt x="579553" y="618135"/>
                </a:lnTo>
                <a:lnTo>
                  <a:pt x="545721" y="590221"/>
                </a:lnTo>
                <a:lnTo>
                  <a:pt x="506890" y="569144"/>
                </a:lnTo>
                <a:lnTo>
                  <a:pt x="463980" y="555824"/>
                </a:lnTo>
                <a:lnTo>
                  <a:pt x="417909" y="551180"/>
                </a:lnTo>
                <a:lnTo>
                  <a:pt x="275590" y="551180"/>
                </a:lnTo>
                <a:lnTo>
                  <a:pt x="226052" y="546739"/>
                </a:lnTo>
                <a:lnTo>
                  <a:pt x="179427" y="533938"/>
                </a:lnTo>
                <a:lnTo>
                  <a:pt x="136494" y="513553"/>
                </a:lnTo>
                <a:lnTo>
                  <a:pt x="98030" y="486364"/>
                </a:lnTo>
                <a:lnTo>
                  <a:pt x="64815" y="453149"/>
                </a:lnTo>
                <a:lnTo>
                  <a:pt x="37626" y="414685"/>
                </a:lnTo>
                <a:lnTo>
                  <a:pt x="17241" y="371752"/>
                </a:lnTo>
                <a:lnTo>
                  <a:pt x="4440" y="325127"/>
                </a:lnTo>
                <a:lnTo>
                  <a:pt x="0" y="275590"/>
                </a:lnTo>
                <a:lnTo>
                  <a:pt x="4440" y="226052"/>
                </a:lnTo>
                <a:lnTo>
                  <a:pt x="17241" y="179427"/>
                </a:lnTo>
                <a:lnTo>
                  <a:pt x="37626" y="136494"/>
                </a:lnTo>
                <a:lnTo>
                  <a:pt x="64815" y="98030"/>
                </a:lnTo>
                <a:lnTo>
                  <a:pt x="98030" y="64815"/>
                </a:lnTo>
                <a:lnTo>
                  <a:pt x="136494" y="37626"/>
                </a:lnTo>
                <a:lnTo>
                  <a:pt x="179427" y="17241"/>
                </a:lnTo>
                <a:lnTo>
                  <a:pt x="226052" y="4440"/>
                </a:lnTo>
                <a:lnTo>
                  <a:pt x="275590" y="0"/>
                </a:lnTo>
                <a:lnTo>
                  <a:pt x="2689354" y="0"/>
                </a:lnTo>
                <a:lnTo>
                  <a:pt x="2738891" y="4440"/>
                </a:lnTo>
                <a:lnTo>
                  <a:pt x="2785516" y="17241"/>
                </a:lnTo>
                <a:lnTo>
                  <a:pt x="2828449" y="37626"/>
                </a:lnTo>
                <a:lnTo>
                  <a:pt x="2866913" y="64815"/>
                </a:lnTo>
                <a:lnTo>
                  <a:pt x="2900128" y="98030"/>
                </a:lnTo>
                <a:lnTo>
                  <a:pt x="2927317" y="136494"/>
                </a:lnTo>
                <a:lnTo>
                  <a:pt x="2947702" y="179427"/>
                </a:lnTo>
                <a:lnTo>
                  <a:pt x="2960503" y="226052"/>
                </a:lnTo>
                <a:lnTo>
                  <a:pt x="2964943" y="275590"/>
                </a:lnTo>
                <a:lnTo>
                  <a:pt x="2960503" y="325127"/>
                </a:lnTo>
                <a:lnTo>
                  <a:pt x="2947702" y="371752"/>
                </a:lnTo>
                <a:lnTo>
                  <a:pt x="2927317" y="414685"/>
                </a:lnTo>
                <a:lnTo>
                  <a:pt x="2900128" y="453149"/>
                </a:lnTo>
                <a:lnTo>
                  <a:pt x="2866913" y="486364"/>
                </a:lnTo>
                <a:lnTo>
                  <a:pt x="2828449" y="513553"/>
                </a:lnTo>
                <a:lnTo>
                  <a:pt x="2785516" y="533938"/>
                </a:lnTo>
                <a:lnTo>
                  <a:pt x="2738891" y="546739"/>
                </a:lnTo>
                <a:lnTo>
                  <a:pt x="2689354" y="551180"/>
                </a:lnTo>
                <a:lnTo>
                  <a:pt x="2546885" y="551180"/>
                </a:lnTo>
                <a:lnTo>
                  <a:pt x="2500814" y="555824"/>
                </a:lnTo>
                <a:lnTo>
                  <a:pt x="2457904" y="569144"/>
                </a:lnTo>
                <a:lnTo>
                  <a:pt x="2419073" y="590221"/>
                </a:lnTo>
                <a:lnTo>
                  <a:pt x="2385241" y="618135"/>
                </a:lnTo>
                <a:lnTo>
                  <a:pt x="2357327" y="651967"/>
                </a:lnTo>
                <a:lnTo>
                  <a:pt x="2336250" y="690798"/>
                </a:lnTo>
                <a:lnTo>
                  <a:pt x="2322930" y="733709"/>
                </a:lnTo>
                <a:lnTo>
                  <a:pt x="2313641" y="825850"/>
                </a:lnTo>
                <a:lnTo>
                  <a:pt x="2300321" y="868761"/>
                </a:lnTo>
                <a:lnTo>
                  <a:pt x="2279244" y="907592"/>
                </a:lnTo>
                <a:lnTo>
                  <a:pt x="2251330" y="941424"/>
                </a:lnTo>
                <a:lnTo>
                  <a:pt x="2217498" y="969338"/>
                </a:lnTo>
                <a:lnTo>
                  <a:pt x="2178667" y="990415"/>
                </a:lnTo>
                <a:lnTo>
                  <a:pt x="2135756" y="1003735"/>
                </a:lnTo>
                <a:lnTo>
                  <a:pt x="2089685" y="1008380"/>
                </a:lnTo>
                <a:close/>
              </a:path>
            </a:pathLst>
          </a:custGeom>
          <a:solidFill>
            <a:srgbClr val="9CCDE8"/>
          </a:solidFill>
        </p:spPr>
        <p:txBody>
          <a:bodyPr wrap="square" lIns="0" tIns="0" rIns="0" bIns="0" rtlCol="0"/>
          <a:lstStyle/>
          <a:p>
            <a:endParaRPr sz="975"/>
          </a:p>
        </p:txBody>
      </p:sp>
      <p:sp>
        <p:nvSpPr>
          <p:cNvPr id="30" name="bg object 30"/>
          <p:cNvSpPr/>
          <p:nvPr/>
        </p:nvSpPr>
        <p:spPr>
          <a:xfrm>
            <a:off x="71548" y="2244633"/>
            <a:ext cx="2283539" cy="1433407"/>
          </a:xfrm>
          <a:custGeom>
            <a:avLst/>
            <a:gdLst/>
            <a:ahLst/>
            <a:cxnLst/>
            <a:rect l="l" t="t" r="r" b="b"/>
            <a:pathLst>
              <a:path w="4215765" h="2150110">
                <a:moveTo>
                  <a:pt x="2080525" y="2149873"/>
                </a:moveTo>
                <a:lnTo>
                  <a:pt x="1979543" y="2149553"/>
                </a:lnTo>
                <a:lnTo>
                  <a:pt x="1878560" y="2148790"/>
                </a:lnTo>
                <a:lnTo>
                  <a:pt x="1777578" y="2147585"/>
                </a:lnTo>
                <a:lnTo>
                  <a:pt x="1676596" y="2145936"/>
                </a:lnTo>
                <a:lnTo>
                  <a:pt x="1575613" y="2143844"/>
                </a:lnTo>
                <a:lnTo>
                  <a:pt x="1474631" y="2141310"/>
                </a:lnTo>
                <a:lnTo>
                  <a:pt x="1373648" y="2138332"/>
                </a:lnTo>
                <a:lnTo>
                  <a:pt x="1272665" y="2134911"/>
                </a:lnTo>
                <a:lnTo>
                  <a:pt x="1171683" y="2131047"/>
                </a:lnTo>
                <a:lnTo>
                  <a:pt x="1070700" y="2126741"/>
                </a:lnTo>
                <a:lnTo>
                  <a:pt x="969717" y="2121991"/>
                </a:lnTo>
                <a:lnTo>
                  <a:pt x="868734" y="2116798"/>
                </a:lnTo>
                <a:lnTo>
                  <a:pt x="767751" y="2111162"/>
                </a:lnTo>
                <a:lnTo>
                  <a:pt x="666768" y="2105083"/>
                </a:lnTo>
                <a:lnTo>
                  <a:pt x="565785" y="2098562"/>
                </a:lnTo>
                <a:lnTo>
                  <a:pt x="464802" y="2091597"/>
                </a:lnTo>
                <a:lnTo>
                  <a:pt x="414311" y="2087948"/>
                </a:lnTo>
                <a:lnTo>
                  <a:pt x="368693" y="2082045"/>
                </a:lnTo>
                <a:lnTo>
                  <a:pt x="324003" y="2071171"/>
                </a:lnTo>
                <a:lnTo>
                  <a:pt x="280778" y="2055456"/>
                </a:lnTo>
                <a:lnTo>
                  <a:pt x="239534" y="2035089"/>
                </a:lnTo>
                <a:lnTo>
                  <a:pt x="200776" y="2010318"/>
                </a:lnTo>
                <a:lnTo>
                  <a:pt x="164975" y="1981444"/>
                </a:lnTo>
                <a:lnTo>
                  <a:pt x="132560" y="1948815"/>
                </a:lnTo>
                <a:lnTo>
                  <a:pt x="103920" y="1912821"/>
                </a:lnTo>
                <a:lnTo>
                  <a:pt x="79405" y="1873900"/>
                </a:lnTo>
                <a:lnTo>
                  <a:pt x="59312" y="1832528"/>
                </a:lnTo>
                <a:lnTo>
                  <a:pt x="43883" y="1789200"/>
                </a:lnTo>
                <a:lnTo>
                  <a:pt x="33302" y="1744435"/>
                </a:lnTo>
                <a:lnTo>
                  <a:pt x="24040" y="1657501"/>
                </a:lnTo>
                <a:lnTo>
                  <a:pt x="20028" y="1607046"/>
                </a:lnTo>
                <a:lnTo>
                  <a:pt x="16381" y="1556590"/>
                </a:lnTo>
                <a:lnTo>
                  <a:pt x="13099" y="1506134"/>
                </a:lnTo>
                <a:lnTo>
                  <a:pt x="10183" y="1455678"/>
                </a:lnTo>
                <a:lnTo>
                  <a:pt x="7632" y="1405223"/>
                </a:lnTo>
                <a:lnTo>
                  <a:pt x="5446" y="1354767"/>
                </a:lnTo>
                <a:lnTo>
                  <a:pt x="3626" y="1304312"/>
                </a:lnTo>
                <a:lnTo>
                  <a:pt x="2172" y="1253856"/>
                </a:lnTo>
                <a:lnTo>
                  <a:pt x="1082" y="1203401"/>
                </a:lnTo>
                <a:lnTo>
                  <a:pt x="358" y="1152945"/>
                </a:lnTo>
                <a:lnTo>
                  <a:pt x="0" y="1102490"/>
                </a:lnTo>
                <a:lnTo>
                  <a:pt x="6" y="1052035"/>
                </a:lnTo>
                <a:lnTo>
                  <a:pt x="378" y="1001580"/>
                </a:lnTo>
                <a:lnTo>
                  <a:pt x="1116" y="951125"/>
                </a:lnTo>
                <a:lnTo>
                  <a:pt x="2219" y="900670"/>
                </a:lnTo>
                <a:lnTo>
                  <a:pt x="3687" y="850215"/>
                </a:lnTo>
                <a:lnTo>
                  <a:pt x="5521" y="799760"/>
                </a:lnTo>
                <a:lnTo>
                  <a:pt x="7720" y="749305"/>
                </a:lnTo>
                <a:lnTo>
                  <a:pt x="10284" y="698850"/>
                </a:lnTo>
                <a:lnTo>
                  <a:pt x="13214" y="648395"/>
                </a:lnTo>
                <a:lnTo>
                  <a:pt x="16509" y="597940"/>
                </a:lnTo>
                <a:lnTo>
                  <a:pt x="20169" y="547486"/>
                </a:lnTo>
                <a:lnTo>
                  <a:pt x="24195" y="497031"/>
                </a:lnTo>
                <a:lnTo>
                  <a:pt x="28586" y="446577"/>
                </a:lnTo>
                <a:lnTo>
                  <a:pt x="35193" y="401299"/>
                </a:lnTo>
                <a:lnTo>
                  <a:pt x="46703" y="357017"/>
                </a:lnTo>
                <a:lnTo>
                  <a:pt x="62979" y="314257"/>
                </a:lnTo>
                <a:lnTo>
                  <a:pt x="83829" y="273525"/>
                </a:lnTo>
                <a:lnTo>
                  <a:pt x="109001" y="235314"/>
                </a:lnTo>
                <a:lnTo>
                  <a:pt x="138192" y="200082"/>
                </a:lnTo>
                <a:lnTo>
                  <a:pt x="171055" y="168249"/>
                </a:lnTo>
                <a:lnTo>
                  <a:pt x="207201" y="140191"/>
                </a:lnTo>
                <a:lnTo>
                  <a:pt x="246194" y="116248"/>
                </a:lnTo>
                <a:lnTo>
                  <a:pt x="287565" y="96707"/>
                </a:lnTo>
                <a:lnTo>
                  <a:pt x="330821" y="81800"/>
                </a:lnTo>
                <a:lnTo>
                  <a:pt x="375451" y="71704"/>
                </a:lnTo>
                <a:lnTo>
                  <a:pt x="512914" y="59371"/>
                </a:lnTo>
                <a:lnTo>
                  <a:pt x="614046" y="52047"/>
                </a:lnTo>
                <a:lnTo>
                  <a:pt x="715178" y="45205"/>
                </a:lnTo>
                <a:lnTo>
                  <a:pt x="816310" y="38845"/>
                </a:lnTo>
                <a:lnTo>
                  <a:pt x="917442" y="32967"/>
                </a:lnTo>
                <a:lnTo>
                  <a:pt x="1018574" y="27570"/>
                </a:lnTo>
                <a:lnTo>
                  <a:pt x="1119706" y="22655"/>
                </a:lnTo>
                <a:lnTo>
                  <a:pt x="1220838" y="18222"/>
                </a:lnTo>
                <a:lnTo>
                  <a:pt x="1321970" y="14270"/>
                </a:lnTo>
                <a:lnTo>
                  <a:pt x="1423101" y="10800"/>
                </a:lnTo>
                <a:lnTo>
                  <a:pt x="1524233" y="7812"/>
                </a:lnTo>
                <a:lnTo>
                  <a:pt x="1625364" y="5306"/>
                </a:lnTo>
                <a:lnTo>
                  <a:pt x="1726495" y="3281"/>
                </a:lnTo>
                <a:lnTo>
                  <a:pt x="1827626" y="1738"/>
                </a:lnTo>
                <a:lnTo>
                  <a:pt x="1928757" y="677"/>
                </a:lnTo>
                <a:lnTo>
                  <a:pt x="2029888" y="97"/>
                </a:lnTo>
                <a:lnTo>
                  <a:pt x="2131019" y="0"/>
                </a:lnTo>
                <a:lnTo>
                  <a:pt x="2232149" y="383"/>
                </a:lnTo>
                <a:lnTo>
                  <a:pt x="2333280" y="1249"/>
                </a:lnTo>
                <a:lnTo>
                  <a:pt x="2434410" y="2596"/>
                </a:lnTo>
                <a:lnTo>
                  <a:pt x="2535541" y="4426"/>
                </a:lnTo>
                <a:lnTo>
                  <a:pt x="2636671" y="6736"/>
                </a:lnTo>
                <a:lnTo>
                  <a:pt x="2737801" y="9529"/>
                </a:lnTo>
                <a:lnTo>
                  <a:pt x="2838931" y="12803"/>
                </a:lnTo>
                <a:lnTo>
                  <a:pt x="2940061" y="16559"/>
                </a:lnTo>
                <a:lnTo>
                  <a:pt x="3041190" y="20797"/>
                </a:lnTo>
                <a:lnTo>
                  <a:pt x="3142320" y="25516"/>
                </a:lnTo>
                <a:lnTo>
                  <a:pt x="3243450" y="30718"/>
                </a:lnTo>
                <a:lnTo>
                  <a:pt x="3344579" y="36400"/>
                </a:lnTo>
                <a:lnTo>
                  <a:pt x="3445708" y="42565"/>
                </a:lnTo>
                <a:lnTo>
                  <a:pt x="3546837" y="49211"/>
                </a:lnTo>
                <a:lnTo>
                  <a:pt x="3647967" y="56339"/>
                </a:lnTo>
                <a:lnTo>
                  <a:pt x="3749095" y="63949"/>
                </a:lnTo>
                <a:lnTo>
                  <a:pt x="3799660" y="67935"/>
                </a:lnTo>
                <a:lnTo>
                  <a:pt x="3844639" y="74001"/>
                </a:lnTo>
                <a:lnTo>
                  <a:pt x="3888693" y="84901"/>
                </a:lnTo>
                <a:lnTo>
                  <a:pt x="3931308" y="100505"/>
                </a:lnTo>
                <a:lnTo>
                  <a:pt x="3971988" y="120633"/>
                </a:lnTo>
                <a:lnTo>
                  <a:pt x="4010249" y="145047"/>
                </a:lnTo>
                <a:lnTo>
                  <a:pt x="4045639" y="173456"/>
                </a:lnTo>
                <a:lnTo>
                  <a:pt x="4077745" y="205530"/>
                </a:lnTo>
                <a:lnTo>
                  <a:pt x="4106194" y="240895"/>
                </a:lnTo>
                <a:lnTo>
                  <a:pt x="4130646" y="279131"/>
                </a:lnTo>
                <a:lnTo>
                  <a:pt x="4150813" y="319786"/>
                </a:lnTo>
                <a:lnTo>
                  <a:pt x="4166461" y="362386"/>
                </a:lnTo>
                <a:lnTo>
                  <a:pt x="4177406" y="406433"/>
                </a:lnTo>
                <a:lnTo>
                  <a:pt x="4187750" y="493164"/>
                </a:lnTo>
                <a:lnTo>
                  <a:pt x="4192392" y="543966"/>
                </a:lnTo>
                <a:lnTo>
                  <a:pt x="4196613" y="594769"/>
                </a:lnTo>
                <a:lnTo>
                  <a:pt x="4200411" y="645571"/>
                </a:lnTo>
                <a:lnTo>
                  <a:pt x="4203787" y="696374"/>
                </a:lnTo>
                <a:lnTo>
                  <a:pt x="4206741" y="747177"/>
                </a:lnTo>
                <a:lnTo>
                  <a:pt x="4209273" y="797979"/>
                </a:lnTo>
                <a:lnTo>
                  <a:pt x="4211383" y="848782"/>
                </a:lnTo>
                <a:lnTo>
                  <a:pt x="4213071" y="899584"/>
                </a:lnTo>
                <a:lnTo>
                  <a:pt x="4214337" y="950387"/>
                </a:lnTo>
                <a:lnTo>
                  <a:pt x="4215181" y="1001190"/>
                </a:lnTo>
                <a:lnTo>
                  <a:pt x="4215603" y="1051992"/>
                </a:lnTo>
                <a:lnTo>
                  <a:pt x="4215603" y="1102795"/>
                </a:lnTo>
                <a:lnTo>
                  <a:pt x="4215181" y="1153597"/>
                </a:lnTo>
                <a:lnTo>
                  <a:pt x="4214337" y="1204400"/>
                </a:lnTo>
                <a:lnTo>
                  <a:pt x="4213071" y="1255202"/>
                </a:lnTo>
                <a:lnTo>
                  <a:pt x="4211383" y="1306005"/>
                </a:lnTo>
                <a:lnTo>
                  <a:pt x="4209273" y="1356808"/>
                </a:lnTo>
                <a:lnTo>
                  <a:pt x="4206741" y="1407610"/>
                </a:lnTo>
                <a:lnTo>
                  <a:pt x="4203787" y="1458413"/>
                </a:lnTo>
                <a:lnTo>
                  <a:pt x="4200411" y="1509215"/>
                </a:lnTo>
                <a:lnTo>
                  <a:pt x="4196613" y="1560018"/>
                </a:lnTo>
                <a:lnTo>
                  <a:pt x="4192392" y="1610821"/>
                </a:lnTo>
                <a:lnTo>
                  <a:pt x="4187750" y="1661623"/>
                </a:lnTo>
                <a:lnTo>
                  <a:pt x="4182686" y="1712426"/>
                </a:lnTo>
                <a:lnTo>
                  <a:pt x="4175599" y="1757482"/>
                </a:lnTo>
                <a:lnTo>
                  <a:pt x="4163654" y="1801497"/>
                </a:lnTo>
                <a:lnTo>
                  <a:pt x="4146992" y="1843950"/>
                </a:lnTo>
                <a:lnTo>
                  <a:pt x="4125810" y="1884344"/>
                </a:lnTo>
                <a:lnTo>
                  <a:pt x="4100360" y="1922194"/>
                </a:lnTo>
                <a:lnTo>
                  <a:pt x="4070947" y="1957048"/>
                </a:lnTo>
                <a:lnTo>
                  <a:pt x="4037917" y="1988496"/>
                </a:lnTo>
                <a:lnTo>
                  <a:pt x="4001659" y="2016167"/>
                </a:lnTo>
                <a:lnTo>
                  <a:pt x="3962606" y="2039730"/>
                </a:lnTo>
                <a:lnTo>
                  <a:pt x="3921227" y="2058904"/>
                </a:lnTo>
                <a:lnTo>
                  <a:pt x="3878007" y="2073463"/>
                </a:lnTo>
                <a:lnTo>
                  <a:pt x="3833455" y="2083236"/>
                </a:lnTo>
                <a:lnTo>
                  <a:pt x="3696234" y="2094738"/>
                </a:lnTo>
                <a:lnTo>
                  <a:pt x="3595252" y="2101507"/>
                </a:lnTo>
                <a:lnTo>
                  <a:pt x="3494271" y="2107832"/>
                </a:lnTo>
                <a:lnTo>
                  <a:pt x="3393289" y="2113715"/>
                </a:lnTo>
                <a:lnTo>
                  <a:pt x="3292308" y="2119154"/>
                </a:lnTo>
                <a:lnTo>
                  <a:pt x="3191326" y="2124150"/>
                </a:lnTo>
                <a:lnTo>
                  <a:pt x="3090345" y="2128704"/>
                </a:lnTo>
                <a:lnTo>
                  <a:pt x="2989363" y="2132814"/>
                </a:lnTo>
                <a:lnTo>
                  <a:pt x="2888381" y="2136482"/>
                </a:lnTo>
                <a:lnTo>
                  <a:pt x="2787399" y="2139706"/>
                </a:lnTo>
                <a:lnTo>
                  <a:pt x="2686418" y="2142488"/>
                </a:lnTo>
                <a:lnTo>
                  <a:pt x="2585436" y="2144826"/>
                </a:lnTo>
                <a:lnTo>
                  <a:pt x="2484454" y="2146721"/>
                </a:lnTo>
                <a:lnTo>
                  <a:pt x="2383472" y="2148174"/>
                </a:lnTo>
                <a:lnTo>
                  <a:pt x="2282489" y="2149183"/>
                </a:lnTo>
                <a:lnTo>
                  <a:pt x="2181507" y="2149749"/>
                </a:lnTo>
                <a:lnTo>
                  <a:pt x="2080525" y="2149873"/>
                </a:lnTo>
                <a:close/>
              </a:path>
            </a:pathLst>
          </a:custGeom>
          <a:solidFill>
            <a:srgbClr val="FFFFFF"/>
          </a:solidFill>
        </p:spPr>
        <p:txBody>
          <a:bodyPr wrap="square" lIns="0" tIns="0" rIns="0" bIns="0" rtlCol="0"/>
          <a:lstStyle/>
          <a:p>
            <a:endParaRPr sz="975"/>
          </a:p>
        </p:txBody>
      </p:sp>
      <p:sp>
        <p:nvSpPr>
          <p:cNvPr id="31" name="bg object 31"/>
          <p:cNvSpPr/>
          <p:nvPr/>
        </p:nvSpPr>
        <p:spPr>
          <a:xfrm>
            <a:off x="762298" y="1986815"/>
            <a:ext cx="840634" cy="360680"/>
          </a:xfrm>
          <a:custGeom>
            <a:avLst/>
            <a:gdLst/>
            <a:ahLst/>
            <a:cxnLst/>
            <a:rect l="l" t="t" r="r" b="b"/>
            <a:pathLst>
              <a:path w="1551939" h="541020">
                <a:moveTo>
                  <a:pt x="1281424" y="540412"/>
                </a:moveTo>
                <a:lnTo>
                  <a:pt x="270206" y="540412"/>
                </a:lnTo>
                <a:lnTo>
                  <a:pt x="221636" y="536059"/>
                </a:lnTo>
                <a:lnTo>
                  <a:pt x="175922" y="523507"/>
                </a:lnTo>
                <a:lnTo>
                  <a:pt x="133828" y="503521"/>
                </a:lnTo>
                <a:lnTo>
                  <a:pt x="96115" y="476863"/>
                </a:lnTo>
                <a:lnTo>
                  <a:pt x="63549" y="444296"/>
                </a:lnTo>
                <a:lnTo>
                  <a:pt x="36891" y="406584"/>
                </a:lnTo>
                <a:lnTo>
                  <a:pt x="16904" y="364490"/>
                </a:lnTo>
                <a:lnTo>
                  <a:pt x="4353" y="318776"/>
                </a:lnTo>
                <a:lnTo>
                  <a:pt x="0" y="270206"/>
                </a:lnTo>
                <a:lnTo>
                  <a:pt x="4353" y="221636"/>
                </a:lnTo>
                <a:lnTo>
                  <a:pt x="16904" y="175922"/>
                </a:lnTo>
                <a:lnTo>
                  <a:pt x="36891" y="133828"/>
                </a:lnTo>
                <a:lnTo>
                  <a:pt x="63549" y="96115"/>
                </a:lnTo>
                <a:lnTo>
                  <a:pt x="96115" y="63549"/>
                </a:lnTo>
                <a:lnTo>
                  <a:pt x="133828" y="36891"/>
                </a:lnTo>
                <a:lnTo>
                  <a:pt x="175922" y="16904"/>
                </a:lnTo>
                <a:lnTo>
                  <a:pt x="221636" y="4353"/>
                </a:lnTo>
                <a:lnTo>
                  <a:pt x="270206" y="0"/>
                </a:lnTo>
                <a:lnTo>
                  <a:pt x="1281424" y="0"/>
                </a:lnTo>
                <a:lnTo>
                  <a:pt x="1334385" y="5239"/>
                </a:lnTo>
                <a:lnTo>
                  <a:pt x="1384828" y="20568"/>
                </a:lnTo>
                <a:lnTo>
                  <a:pt x="1431335" y="45397"/>
                </a:lnTo>
                <a:lnTo>
                  <a:pt x="1472489" y="79141"/>
                </a:lnTo>
                <a:lnTo>
                  <a:pt x="1506233" y="120295"/>
                </a:lnTo>
                <a:lnTo>
                  <a:pt x="1531062" y="166802"/>
                </a:lnTo>
                <a:lnTo>
                  <a:pt x="1546391" y="217245"/>
                </a:lnTo>
                <a:lnTo>
                  <a:pt x="1551630" y="270206"/>
                </a:lnTo>
                <a:lnTo>
                  <a:pt x="1546391" y="323167"/>
                </a:lnTo>
                <a:lnTo>
                  <a:pt x="1531062" y="373609"/>
                </a:lnTo>
                <a:lnTo>
                  <a:pt x="1506233" y="420116"/>
                </a:lnTo>
                <a:lnTo>
                  <a:pt x="1472489" y="461271"/>
                </a:lnTo>
                <a:lnTo>
                  <a:pt x="1431335" y="495014"/>
                </a:lnTo>
                <a:lnTo>
                  <a:pt x="1384828" y="519844"/>
                </a:lnTo>
                <a:lnTo>
                  <a:pt x="1334385" y="535172"/>
                </a:lnTo>
                <a:lnTo>
                  <a:pt x="1281424" y="540412"/>
                </a:lnTo>
                <a:close/>
              </a:path>
            </a:pathLst>
          </a:custGeom>
          <a:solidFill>
            <a:srgbClr val="BABEED"/>
          </a:solidFill>
        </p:spPr>
        <p:txBody>
          <a:bodyPr wrap="square" lIns="0" tIns="0" rIns="0" bIns="0" rtlCol="0"/>
          <a:lstStyle/>
          <a:p>
            <a:endParaRPr sz="975"/>
          </a:p>
        </p:txBody>
      </p:sp>
      <p:sp>
        <p:nvSpPr>
          <p:cNvPr id="32" name="bg object 32"/>
          <p:cNvSpPr/>
          <p:nvPr/>
        </p:nvSpPr>
        <p:spPr>
          <a:xfrm>
            <a:off x="1343710" y="4636424"/>
            <a:ext cx="1088628" cy="673523"/>
          </a:xfrm>
          <a:custGeom>
            <a:avLst/>
            <a:gdLst/>
            <a:ahLst/>
            <a:cxnLst/>
            <a:rect l="l" t="t" r="r" b="b"/>
            <a:pathLst>
              <a:path w="2009775" h="1010284">
                <a:moveTo>
                  <a:pt x="1751763" y="1009829"/>
                </a:moveTo>
                <a:lnTo>
                  <a:pt x="257885" y="1009829"/>
                </a:lnTo>
                <a:lnTo>
                  <a:pt x="207339" y="1004828"/>
                </a:lnTo>
                <a:lnTo>
                  <a:pt x="159196" y="990198"/>
                </a:lnTo>
                <a:lnTo>
                  <a:pt x="114810" y="966501"/>
                </a:lnTo>
                <a:lnTo>
                  <a:pt x="75532" y="934296"/>
                </a:lnTo>
                <a:lnTo>
                  <a:pt x="43327" y="895018"/>
                </a:lnTo>
                <a:lnTo>
                  <a:pt x="19630" y="850632"/>
                </a:lnTo>
                <a:lnTo>
                  <a:pt x="5000" y="802490"/>
                </a:lnTo>
                <a:lnTo>
                  <a:pt x="0" y="751944"/>
                </a:lnTo>
                <a:lnTo>
                  <a:pt x="0" y="640635"/>
                </a:lnTo>
                <a:lnTo>
                  <a:pt x="6829" y="590877"/>
                </a:lnTo>
                <a:lnTo>
                  <a:pt x="26203" y="545951"/>
                </a:lnTo>
                <a:lnTo>
                  <a:pt x="56446" y="507958"/>
                </a:lnTo>
                <a:lnTo>
                  <a:pt x="95884" y="479004"/>
                </a:lnTo>
                <a:lnTo>
                  <a:pt x="189802" y="443376"/>
                </a:lnTo>
                <a:lnTo>
                  <a:pt x="229240" y="414421"/>
                </a:lnTo>
                <a:lnTo>
                  <a:pt x="259483" y="376429"/>
                </a:lnTo>
                <a:lnTo>
                  <a:pt x="278856" y="331502"/>
                </a:lnTo>
                <a:lnTo>
                  <a:pt x="285686" y="281744"/>
                </a:lnTo>
                <a:lnTo>
                  <a:pt x="285686" y="214160"/>
                </a:lnTo>
                <a:lnTo>
                  <a:pt x="289839" y="172184"/>
                </a:lnTo>
                <a:lnTo>
                  <a:pt x="301988" y="132204"/>
                </a:lnTo>
                <a:lnTo>
                  <a:pt x="321668" y="95344"/>
                </a:lnTo>
                <a:lnTo>
                  <a:pt x="348413" y="62726"/>
                </a:lnTo>
                <a:lnTo>
                  <a:pt x="381031" y="35981"/>
                </a:lnTo>
                <a:lnTo>
                  <a:pt x="417891" y="16302"/>
                </a:lnTo>
                <a:lnTo>
                  <a:pt x="457871" y="4153"/>
                </a:lnTo>
                <a:lnTo>
                  <a:pt x="499847" y="0"/>
                </a:lnTo>
                <a:lnTo>
                  <a:pt x="1509568" y="0"/>
                </a:lnTo>
                <a:lnTo>
                  <a:pt x="1551547" y="4153"/>
                </a:lnTo>
                <a:lnTo>
                  <a:pt x="1591529" y="16303"/>
                </a:lnTo>
                <a:lnTo>
                  <a:pt x="1628392" y="35983"/>
                </a:lnTo>
                <a:lnTo>
                  <a:pt x="1661013" y="62730"/>
                </a:lnTo>
                <a:lnTo>
                  <a:pt x="1687759" y="95350"/>
                </a:lnTo>
                <a:lnTo>
                  <a:pt x="1707440" y="132213"/>
                </a:lnTo>
                <a:lnTo>
                  <a:pt x="1719590" y="172196"/>
                </a:lnTo>
                <a:lnTo>
                  <a:pt x="1723743" y="214175"/>
                </a:lnTo>
                <a:lnTo>
                  <a:pt x="1723743" y="281667"/>
                </a:lnTo>
                <a:lnTo>
                  <a:pt x="1730579" y="331455"/>
                </a:lnTo>
                <a:lnTo>
                  <a:pt x="1749970" y="376408"/>
                </a:lnTo>
                <a:lnTo>
                  <a:pt x="1780238" y="414418"/>
                </a:lnTo>
                <a:lnTo>
                  <a:pt x="1819708" y="443380"/>
                </a:lnTo>
                <a:lnTo>
                  <a:pt x="1913697" y="478999"/>
                </a:lnTo>
                <a:lnTo>
                  <a:pt x="1953167" y="507962"/>
                </a:lnTo>
                <a:lnTo>
                  <a:pt x="1983436" y="545972"/>
                </a:lnTo>
                <a:lnTo>
                  <a:pt x="2002826" y="590924"/>
                </a:lnTo>
                <a:lnTo>
                  <a:pt x="2009662" y="640713"/>
                </a:lnTo>
                <a:lnTo>
                  <a:pt x="2009662" y="751929"/>
                </a:lnTo>
                <a:lnTo>
                  <a:pt x="2004661" y="802478"/>
                </a:lnTo>
                <a:lnTo>
                  <a:pt x="1990031" y="850623"/>
                </a:lnTo>
                <a:lnTo>
                  <a:pt x="1966332" y="895012"/>
                </a:lnTo>
                <a:lnTo>
                  <a:pt x="1934125" y="934292"/>
                </a:lnTo>
                <a:lnTo>
                  <a:pt x="1894846" y="966499"/>
                </a:lnTo>
                <a:lnTo>
                  <a:pt x="1850457" y="990197"/>
                </a:lnTo>
                <a:lnTo>
                  <a:pt x="1802311" y="1004827"/>
                </a:lnTo>
                <a:lnTo>
                  <a:pt x="1751763" y="1009829"/>
                </a:lnTo>
                <a:close/>
              </a:path>
            </a:pathLst>
          </a:custGeom>
          <a:solidFill>
            <a:srgbClr val="F2B991"/>
          </a:solidFill>
        </p:spPr>
        <p:txBody>
          <a:bodyPr wrap="square" lIns="0" tIns="0" rIns="0" bIns="0" rtlCol="0"/>
          <a:lstStyle/>
          <a:p>
            <a:endParaRPr sz="975"/>
          </a:p>
        </p:txBody>
      </p:sp>
      <p:sp>
        <p:nvSpPr>
          <p:cNvPr id="33" name="bg object 33"/>
          <p:cNvSpPr/>
          <p:nvPr/>
        </p:nvSpPr>
        <p:spPr>
          <a:xfrm>
            <a:off x="2433012" y="4212930"/>
            <a:ext cx="912178" cy="690457"/>
          </a:xfrm>
          <a:custGeom>
            <a:avLst/>
            <a:gdLst/>
            <a:ahLst/>
            <a:cxnLst/>
            <a:rect l="l" t="t" r="r" b="b"/>
            <a:pathLst>
              <a:path w="1684020" h="1035684">
                <a:moveTo>
                  <a:pt x="723531" y="891960"/>
                </a:moveTo>
                <a:lnTo>
                  <a:pt x="734842" y="921789"/>
                </a:lnTo>
                <a:lnTo>
                  <a:pt x="736046" y="952297"/>
                </a:lnTo>
                <a:lnTo>
                  <a:pt x="722894" y="972867"/>
                </a:lnTo>
                <a:lnTo>
                  <a:pt x="677756" y="982497"/>
                </a:lnTo>
                <a:lnTo>
                  <a:pt x="634707" y="988715"/>
                </a:lnTo>
                <a:lnTo>
                  <a:pt x="581350" y="995487"/>
                </a:lnTo>
                <a:lnTo>
                  <a:pt x="520193" y="1002523"/>
                </a:lnTo>
                <a:lnTo>
                  <a:pt x="453744" y="1009538"/>
                </a:lnTo>
                <a:lnTo>
                  <a:pt x="384514" y="1016244"/>
                </a:lnTo>
                <a:lnTo>
                  <a:pt x="315009" y="1022354"/>
                </a:lnTo>
                <a:lnTo>
                  <a:pt x="247739" y="1027580"/>
                </a:lnTo>
                <a:lnTo>
                  <a:pt x="185213" y="1031635"/>
                </a:lnTo>
                <a:lnTo>
                  <a:pt x="129938" y="1034232"/>
                </a:lnTo>
                <a:lnTo>
                  <a:pt x="84424" y="1035083"/>
                </a:lnTo>
                <a:lnTo>
                  <a:pt x="51179" y="1033902"/>
                </a:lnTo>
                <a:lnTo>
                  <a:pt x="32713" y="1030401"/>
                </a:lnTo>
                <a:lnTo>
                  <a:pt x="16372" y="1020116"/>
                </a:lnTo>
                <a:lnTo>
                  <a:pt x="3748" y="1004522"/>
                </a:lnTo>
                <a:lnTo>
                  <a:pt x="0" y="983067"/>
                </a:lnTo>
                <a:lnTo>
                  <a:pt x="10288" y="955199"/>
                </a:lnTo>
                <a:lnTo>
                  <a:pt x="55959" y="890332"/>
                </a:lnTo>
                <a:lnTo>
                  <a:pt x="83391" y="854384"/>
                </a:lnTo>
                <a:lnTo>
                  <a:pt x="129523" y="796667"/>
                </a:lnTo>
                <a:lnTo>
                  <a:pt x="159393" y="760705"/>
                </a:lnTo>
                <a:lnTo>
                  <a:pt x="194285" y="719889"/>
                </a:lnTo>
                <a:lnTo>
                  <a:pt x="223728" y="686720"/>
                </a:lnTo>
                <a:lnTo>
                  <a:pt x="297505" y="785089"/>
                </a:lnTo>
                <a:lnTo>
                  <a:pt x="312625" y="775048"/>
                </a:lnTo>
                <a:lnTo>
                  <a:pt x="411214" y="906499"/>
                </a:lnTo>
                <a:lnTo>
                  <a:pt x="448206" y="902734"/>
                </a:lnTo>
                <a:lnTo>
                  <a:pt x="491399" y="895910"/>
                </a:lnTo>
                <a:lnTo>
                  <a:pt x="570904" y="881583"/>
                </a:lnTo>
                <a:lnTo>
                  <a:pt x="602103" y="875372"/>
                </a:lnTo>
                <a:lnTo>
                  <a:pt x="639226" y="869097"/>
                </a:lnTo>
                <a:lnTo>
                  <a:pt x="676052" y="867026"/>
                </a:lnTo>
                <a:lnTo>
                  <a:pt x="706358" y="873429"/>
                </a:lnTo>
                <a:lnTo>
                  <a:pt x="723531" y="891960"/>
                </a:lnTo>
                <a:close/>
              </a:path>
              <a:path w="1684020" h="1035684">
                <a:moveTo>
                  <a:pt x="303939" y="779865"/>
                </a:moveTo>
                <a:lnTo>
                  <a:pt x="299980" y="783080"/>
                </a:lnTo>
                <a:lnTo>
                  <a:pt x="297505" y="785089"/>
                </a:lnTo>
                <a:lnTo>
                  <a:pt x="299480" y="782413"/>
                </a:lnTo>
                <a:lnTo>
                  <a:pt x="303111" y="779823"/>
                </a:lnTo>
                <a:lnTo>
                  <a:pt x="303939" y="779865"/>
                </a:lnTo>
                <a:close/>
              </a:path>
              <a:path w="1684020" h="1035684">
                <a:moveTo>
                  <a:pt x="421407" y="535020"/>
                </a:moveTo>
                <a:lnTo>
                  <a:pt x="432120" y="562665"/>
                </a:lnTo>
                <a:lnTo>
                  <a:pt x="423530" y="598019"/>
                </a:lnTo>
                <a:lnTo>
                  <a:pt x="403346" y="635963"/>
                </a:lnTo>
                <a:lnTo>
                  <a:pt x="379276" y="671380"/>
                </a:lnTo>
                <a:lnTo>
                  <a:pt x="359842" y="693543"/>
                </a:lnTo>
                <a:lnTo>
                  <a:pt x="330321" y="727385"/>
                </a:lnTo>
                <a:lnTo>
                  <a:pt x="304835" y="761652"/>
                </a:lnTo>
                <a:lnTo>
                  <a:pt x="297505" y="785089"/>
                </a:lnTo>
                <a:lnTo>
                  <a:pt x="223728" y="686720"/>
                </a:lnTo>
                <a:lnTo>
                  <a:pt x="271626" y="634968"/>
                </a:lnTo>
                <a:lnTo>
                  <a:pt x="310318" y="596501"/>
                </a:lnTo>
                <a:lnTo>
                  <a:pt x="346521" y="564454"/>
                </a:lnTo>
                <a:lnTo>
                  <a:pt x="378355" y="541645"/>
                </a:lnTo>
                <a:lnTo>
                  <a:pt x="403943" y="530894"/>
                </a:lnTo>
                <a:lnTo>
                  <a:pt x="421407" y="535020"/>
                </a:lnTo>
                <a:close/>
              </a:path>
              <a:path w="1684020" h="1035684">
                <a:moveTo>
                  <a:pt x="1669373" y="44283"/>
                </a:moveTo>
                <a:lnTo>
                  <a:pt x="1683537" y="93075"/>
                </a:lnTo>
                <a:lnTo>
                  <a:pt x="1675149" y="151083"/>
                </a:lnTo>
                <a:lnTo>
                  <a:pt x="1663703" y="166094"/>
                </a:lnTo>
                <a:lnTo>
                  <a:pt x="1604218" y="211144"/>
                </a:lnTo>
                <a:lnTo>
                  <a:pt x="1560286" y="239302"/>
                </a:lnTo>
                <a:lnTo>
                  <a:pt x="1509631" y="269964"/>
                </a:lnTo>
                <a:lnTo>
                  <a:pt x="1454308" y="302189"/>
                </a:lnTo>
                <a:lnTo>
                  <a:pt x="1396370" y="335039"/>
                </a:lnTo>
                <a:lnTo>
                  <a:pt x="1337870" y="367572"/>
                </a:lnTo>
                <a:lnTo>
                  <a:pt x="1280862" y="398851"/>
                </a:lnTo>
                <a:lnTo>
                  <a:pt x="1227399" y="427936"/>
                </a:lnTo>
                <a:lnTo>
                  <a:pt x="1179535" y="453886"/>
                </a:lnTo>
                <a:lnTo>
                  <a:pt x="1139323" y="475762"/>
                </a:lnTo>
                <a:lnTo>
                  <a:pt x="1108816" y="492625"/>
                </a:lnTo>
                <a:lnTo>
                  <a:pt x="1090069" y="503535"/>
                </a:lnTo>
                <a:lnTo>
                  <a:pt x="1049371" y="528855"/>
                </a:lnTo>
                <a:lnTo>
                  <a:pt x="1007527" y="554483"/>
                </a:lnTo>
                <a:lnTo>
                  <a:pt x="964978" y="580011"/>
                </a:lnTo>
                <a:lnTo>
                  <a:pt x="922165" y="605029"/>
                </a:lnTo>
                <a:lnTo>
                  <a:pt x="879529" y="629128"/>
                </a:lnTo>
                <a:lnTo>
                  <a:pt x="837509" y="651900"/>
                </a:lnTo>
                <a:lnTo>
                  <a:pt x="796186" y="674380"/>
                </a:lnTo>
                <a:lnTo>
                  <a:pt x="753489" y="697949"/>
                </a:lnTo>
                <a:lnTo>
                  <a:pt x="709825" y="722448"/>
                </a:lnTo>
                <a:lnTo>
                  <a:pt x="665599" y="747716"/>
                </a:lnTo>
                <a:lnTo>
                  <a:pt x="621218" y="773594"/>
                </a:lnTo>
                <a:lnTo>
                  <a:pt x="577089" y="799919"/>
                </a:lnTo>
                <a:lnTo>
                  <a:pt x="533618" y="826533"/>
                </a:lnTo>
                <a:lnTo>
                  <a:pt x="491210" y="853274"/>
                </a:lnTo>
                <a:lnTo>
                  <a:pt x="450274" y="879983"/>
                </a:lnTo>
                <a:lnTo>
                  <a:pt x="412709" y="905484"/>
                </a:lnTo>
                <a:lnTo>
                  <a:pt x="411214" y="906499"/>
                </a:lnTo>
                <a:lnTo>
                  <a:pt x="312625" y="775048"/>
                </a:lnTo>
                <a:lnTo>
                  <a:pt x="379445" y="731207"/>
                </a:lnTo>
                <a:lnTo>
                  <a:pt x="421417" y="704329"/>
                </a:lnTo>
                <a:lnTo>
                  <a:pt x="466019" y="676175"/>
                </a:lnTo>
                <a:lnTo>
                  <a:pt x="510552" y="648427"/>
                </a:lnTo>
                <a:lnTo>
                  <a:pt x="555652" y="620631"/>
                </a:lnTo>
                <a:lnTo>
                  <a:pt x="601123" y="592866"/>
                </a:lnTo>
                <a:lnTo>
                  <a:pt x="646768" y="565212"/>
                </a:lnTo>
                <a:lnTo>
                  <a:pt x="692391" y="537749"/>
                </a:lnTo>
                <a:lnTo>
                  <a:pt x="737793" y="510557"/>
                </a:lnTo>
                <a:lnTo>
                  <a:pt x="782779" y="483715"/>
                </a:lnTo>
                <a:lnTo>
                  <a:pt x="827151" y="457303"/>
                </a:lnTo>
                <a:lnTo>
                  <a:pt x="913266" y="406089"/>
                </a:lnTo>
                <a:lnTo>
                  <a:pt x="954615" y="381445"/>
                </a:lnTo>
                <a:lnTo>
                  <a:pt x="982766" y="363923"/>
                </a:lnTo>
                <a:lnTo>
                  <a:pt x="1017681" y="341242"/>
                </a:lnTo>
                <a:lnTo>
                  <a:pt x="1058309" y="314333"/>
                </a:lnTo>
                <a:lnTo>
                  <a:pt x="1103597" y="284123"/>
                </a:lnTo>
                <a:lnTo>
                  <a:pt x="1152494" y="251545"/>
                </a:lnTo>
                <a:lnTo>
                  <a:pt x="1203948" y="217527"/>
                </a:lnTo>
                <a:lnTo>
                  <a:pt x="1256908" y="182999"/>
                </a:lnTo>
                <a:lnTo>
                  <a:pt x="1310321" y="148891"/>
                </a:lnTo>
                <a:lnTo>
                  <a:pt x="1363135" y="116133"/>
                </a:lnTo>
                <a:lnTo>
                  <a:pt x="1414300" y="85655"/>
                </a:lnTo>
                <a:lnTo>
                  <a:pt x="1462762" y="58385"/>
                </a:lnTo>
                <a:lnTo>
                  <a:pt x="1507470" y="35256"/>
                </a:lnTo>
                <a:lnTo>
                  <a:pt x="1547373" y="17195"/>
                </a:lnTo>
                <a:lnTo>
                  <a:pt x="1608554" y="0"/>
                </a:lnTo>
                <a:lnTo>
                  <a:pt x="1641448" y="11120"/>
                </a:lnTo>
                <a:lnTo>
                  <a:pt x="1669373" y="44283"/>
                </a:lnTo>
                <a:close/>
              </a:path>
            </a:pathLst>
          </a:custGeom>
          <a:solidFill>
            <a:srgbClr val="818F99"/>
          </a:solidFill>
        </p:spPr>
        <p:txBody>
          <a:bodyPr wrap="square" lIns="0" tIns="0" rIns="0" bIns="0" rtlCol="0"/>
          <a:lstStyle/>
          <a:p>
            <a:endParaRPr sz="975"/>
          </a:p>
        </p:txBody>
      </p:sp>
      <p:sp>
        <p:nvSpPr>
          <p:cNvPr id="34" name="bg object 34"/>
          <p:cNvSpPr/>
          <p:nvPr/>
        </p:nvSpPr>
        <p:spPr>
          <a:xfrm>
            <a:off x="7931915" y="2461905"/>
            <a:ext cx="1437058" cy="665903"/>
          </a:xfrm>
          <a:custGeom>
            <a:avLst/>
            <a:gdLst/>
            <a:ahLst/>
            <a:cxnLst/>
            <a:rect l="l" t="t" r="r" b="b"/>
            <a:pathLst>
              <a:path w="2653030" h="998854">
                <a:moveTo>
                  <a:pt x="2069054" y="998798"/>
                </a:moveTo>
                <a:lnTo>
                  <a:pt x="583702" y="998798"/>
                </a:lnTo>
                <a:lnTo>
                  <a:pt x="534882" y="993174"/>
                </a:lnTo>
                <a:lnTo>
                  <a:pt x="490066" y="977156"/>
                </a:lnTo>
                <a:lnTo>
                  <a:pt x="450532" y="952022"/>
                </a:lnTo>
                <a:lnTo>
                  <a:pt x="417559" y="919049"/>
                </a:lnTo>
                <a:lnTo>
                  <a:pt x="392424" y="879515"/>
                </a:lnTo>
                <a:lnTo>
                  <a:pt x="376406" y="834699"/>
                </a:lnTo>
                <a:lnTo>
                  <a:pt x="370783" y="785879"/>
                </a:lnTo>
                <a:lnTo>
                  <a:pt x="370783" y="759707"/>
                </a:lnTo>
                <a:lnTo>
                  <a:pt x="366066" y="715231"/>
                </a:lnTo>
                <a:lnTo>
                  <a:pt x="352538" y="673862"/>
                </a:lnTo>
                <a:lnTo>
                  <a:pt x="331132" y="636654"/>
                </a:lnTo>
                <a:lnTo>
                  <a:pt x="302781" y="604660"/>
                </a:lnTo>
                <a:lnTo>
                  <a:pt x="268418" y="578934"/>
                </a:lnTo>
                <a:lnTo>
                  <a:pt x="228977" y="560528"/>
                </a:lnTo>
                <a:lnTo>
                  <a:pt x="141805" y="540463"/>
                </a:lnTo>
                <a:lnTo>
                  <a:pt x="102364" y="522057"/>
                </a:lnTo>
                <a:lnTo>
                  <a:pt x="68001" y="496330"/>
                </a:lnTo>
                <a:lnTo>
                  <a:pt x="39650" y="464336"/>
                </a:lnTo>
                <a:lnTo>
                  <a:pt x="18244" y="427129"/>
                </a:lnTo>
                <a:lnTo>
                  <a:pt x="4716" y="385760"/>
                </a:lnTo>
                <a:lnTo>
                  <a:pt x="0" y="341283"/>
                </a:lnTo>
                <a:lnTo>
                  <a:pt x="0" y="264015"/>
                </a:lnTo>
                <a:lnTo>
                  <a:pt x="4253" y="216558"/>
                </a:lnTo>
                <a:lnTo>
                  <a:pt x="16517" y="171892"/>
                </a:lnTo>
                <a:lnTo>
                  <a:pt x="36045" y="130761"/>
                </a:lnTo>
                <a:lnTo>
                  <a:pt x="62093" y="93913"/>
                </a:lnTo>
                <a:lnTo>
                  <a:pt x="93913" y="62093"/>
                </a:lnTo>
                <a:lnTo>
                  <a:pt x="130762" y="36045"/>
                </a:lnTo>
                <a:lnTo>
                  <a:pt x="171892" y="16517"/>
                </a:lnTo>
                <a:lnTo>
                  <a:pt x="216558" y="4253"/>
                </a:lnTo>
                <a:lnTo>
                  <a:pt x="264015" y="0"/>
                </a:lnTo>
                <a:lnTo>
                  <a:pt x="2388974" y="0"/>
                </a:lnTo>
                <a:lnTo>
                  <a:pt x="2440725" y="5120"/>
                </a:lnTo>
                <a:lnTo>
                  <a:pt x="2490014" y="20098"/>
                </a:lnTo>
                <a:lnTo>
                  <a:pt x="2535459" y="44360"/>
                </a:lnTo>
                <a:lnTo>
                  <a:pt x="2575672" y="77332"/>
                </a:lnTo>
                <a:lnTo>
                  <a:pt x="2608645" y="117546"/>
                </a:lnTo>
                <a:lnTo>
                  <a:pt x="2632907" y="162990"/>
                </a:lnTo>
                <a:lnTo>
                  <a:pt x="2647885" y="212280"/>
                </a:lnTo>
                <a:lnTo>
                  <a:pt x="2653005" y="264030"/>
                </a:lnTo>
                <a:lnTo>
                  <a:pt x="2653005" y="341200"/>
                </a:lnTo>
                <a:lnTo>
                  <a:pt x="2648285" y="385700"/>
                </a:lnTo>
                <a:lnTo>
                  <a:pt x="2634747" y="427090"/>
                </a:lnTo>
                <a:lnTo>
                  <a:pt x="2613327" y="464316"/>
                </a:lnTo>
                <a:lnTo>
                  <a:pt x="2584958" y="496323"/>
                </a:lnTo>
                <a:lnTo>
                  <a:pt x="2550573" y="522058"/>
                </a:lnTo>
                <a:lnTo>
                  <a:pt x="2511108" y="540467"/>
                </a:lnTo>
                <a:lnTo>
                  <a:pt x="2423885" y="560524"/>
                </a:lnTo>
                <a:lnTo>
                  <a:pt x="2384420" y="578933"/>
                </a:lnTo>
                <a:lnTo>
                  <a:pt x="2350035" y="604668"/>
                </a:lnTo>
                <a:lnTo>
                  <a:pt x="2321666" y="636675"/>
                </a:lnTo>
                <a:lnTo>
                  <a:pt x="2300245" y="673900"/>
                </a:lnTo>
                <a:lnTo>
                  <a:pt x="2286708" y="715290"/>
                </a:lnTo>
                <a:lnTo>
                  <a:pt x="2281988" y="759790"/>
                </a:lnTo>
                <a:lnTo>
                  <a:pt x="2281988" y="785864"/>
                </a:lnTo>
                <a:lnTo>
                  <a:pt x="2277859" y="827599"/>
                </a:lnTo>
                <a:lnTo>
                  <a:pt x="2265779" y="867350"/>
                </a:lnTo>
                <a:lnTo>
                  <a:pt x="2246212" y="904000"/>
                </a:lnTo>
                <a:lnTo>
                  <a:pt x="2219621" y="936431"/>
                </a:lnTo>
                <a:lnTo>
                  <a:pt x="2187190" y="963022"/>
                </a:lnTo>
                <a:lnTo>
                  <a:pt x="2150540" y="982589"/>
                </a:lnTo>
                <a:lnTo>
                  <a:pt x="2110789" y="994668"/>
                </a:lnTo>
                <a:lnTo>
                  <a:pt x="2069054" y="998798"/>
                </a:lnTo>
                <a:close/>
              </a:path>
            </a:pathLst>
          </a:custGeom>
          <a:solidFill>
            <a:srgbClr val="BABEED"/>
          </a:solidFill>
        </p:spPr>
        <p:txBody>
          <a:bodyPr wrap="square" lIns="0" tIns="0" rIns="0" bIns="0" rtlCol="0"/>
          <a:lstStyle/>
          <a:p>
            <a:endParaRPr sz="975"/>
          </a:p>
        </p:txBody>
      </p:sp>
      <p:sp>
        <p:nvSpPr>
          <p:cNvPr id="35" name="bg object 35"/>
          <p:cNvSpPr/>
          <p:nvPr/>
        </p:nvSpPr>
        <p:spPr>
          <a:xfrm>
            <a:off x="7916871" y="669352"/>
            <a:ext cx="993008" cy="669290"/>
          </a:xfrm>
          <a:custGeom>
            <a:avLst/>
            <a:gdLst/>
            <a:ahLst/>
            <a:cxnLst/>
            <a:rect l="l" t="t" r="r" b="b"/>
            <a:pathLst>
              <a:path w="1833244" h="1003935">
                <a:moveTo>
                  <a:pt x="1365468" y="1003934"/>
                </a:moveTo>
                <a:lnTo>
                  <a:pt x="467575" y="1003934"/>
                </a:lnTo>
                <a:lnTo>
                  <a:pt x="420128" y="998469"/>
                </a:lnTo>
                <a:lnTo>
                  <a:pt x="376573" y="982901"/>
                </a:lnTo>
                <a:lnTo>
                  <a:pt x="338152" y="958474"/>
                </a:lnTo>
                <a:lnTo>
                  <a:pt x="306107" y="926429"/>
                </a:lnTo>
                <a:lnTo>
                  <a:pt x="281680" y="888008"/>
                </a:lnTo>
                <a:lnTo>
                  <a:pt x="266113" y="844453"/>
                </a:lnTo>
                <a:lnTo>
                  <a:pt x="260648" y="797007"/>
                </a:lnTo>
                <a:lnTo>
                  <a:pt x="260648" y="725446"/>
                </a:lnTo>
                <a:lnTo>
                  <a:pt x="254492" y="678900"/>
                </a:lnTo>
                <a:lnTo>
                  <a:pt x="236969" y="636565"/>
                </a:lnTo>
                <a:lnTo>
                  <a:pt x="209491" y="600306"/>
                </a:lnTo>
                <a:lnTo>
                  <a:pt x="173471" y="571988"/>
                </a:lnTo>
                <a:lnTo>
                  <a:pt x="87176" y="534964"/>
                </a:lnTo>
                <a:lnTo>
                  <a:pt x="51156" y="506646"/>
                </a:lnTo>
                <a:lnTo>
                  <a:pt x="23678" y="470387"/>
                </a:lnTo>
                <a:lnTo>
                  <a:pt x="6155" y="428051"/>
                </a:lnTo>
                <a:lnTo>
                  <a:pt x="0" y="381505"/>
                </a:lnTo>
                <a:lnTo>
                  <a:pt x="0" y="258436"/>
                </a:lnTo>
                <a:lnTo>
                  <a:pt x="4163" y="211982"/>
                </a:lnTo>
                <a:lnTo>
                  <a:pt x="16168" y="168259"/>
                </a:lnTo>
                <a:lnTo>
                  <a:pt x="35284" y="127998"/>
                </a:lnTo>
                <a:lnTo>
                  <a:pt x="60780" y="91929"/>
                </a:lnTo>
                <a:lnTo>
                  <a:pt x="91929" y="60780"/>
                </a:lnTo>
                <a:lnTo>
                  <a:pt x="127998" y="35284"/>
                </a:lnTo>
                <a:lnTo>
                  <a:pt x="168259" y="16168"/>
                </a:lnTo>
                <a:lnTo>
                  <a:pt x="211982" y="4163"/>
                </a:lnTo>
                <a:lnTo>
                  <a:pt x="258436" y="0"/>
                </a:lnTo>
                <a:lnTo>
                  <a:pt x="1574607" y="0"/>
                </a:lnTo>
                <a:lnTo>
                  <a:pt x="1621061" y="4163"/>
                </a:lnTo>
                <a:lnTo>
                  <a:pt x="1664784" y="16168"/>
                </a:lnTo>
                <a:lnTo>
                  <a:pt x="1705045" y="35284"/>
                </a:lnTo>
                <a:lnTo>
                  <a:pt x="1741114" y="60780"/>
                </a:lnTo>
                <a:lnTo>
                  <a:pt x="1772262" y="91929"/>
                </a:lnTo>
                <a:lnTo>
                  <a:pt x="1797759" y="127998"/>
                </a:lnTo>
                <a:lnTo>
                  <a:pt x="1816875" y="168259"/>
                </a:lnTo>
                <a:lnTo>
                  <a:pt x="1828879" y="211982"/>
                </a:lnTo>
                <a:lnTo>
                  <a:pt x="1833043" y="258436"/>
                </a:lnTo>
                <a:lnTo>
                  <a:pt x="1833043" y="381505"/>
                </a:lnTo>
                <a:lnTo>
                  <a:pt x="1826888" y="428051"/>
                </a:lnTo>
                <a:lnTo>
                  <a:pt x="1809365" y="470387"/>
                </a:lnTo>
                <a:lnTo>
                  <a:pt x="1781886" y="506646"/>
                </a:lnTo>
                <a:lnTo>
                  <a:pt x="1745867" y="534964"/>
                </a:lnTo>
                <a:lnTo>
                  <a:pt x="1659571" y="571988"/>
                </a:lnTo>
                <a:lnTo>
                  <a:pt x="1623552" y="600306"/>
                </a:lnTo>
                <a:lnTo>
                  <a:pt x="1596074" y="636565"/>
                </a:lnTo>
                <a:lnTo>
                  <a:pt x="1578550" y="678900"/>
                </a:lnTo>
                <a:lnTo>
                  <a:pt x="1572395" y="725446"/>
                </a:lnTo>
                <a:lnTo>
                  <a:pt x="1572395" y="797007"/>
                </a:lnTo>
                <a:lnTo>
                  <a:pt x="1568382" y="837565"/>
                </a:lnTo>
                <a:lnTo>
                  <a:pt x="1556644" y="876194"/>
                </a:lnTo>
                <a:lnTo>
                  <a:pt x="1537629" y="911810"/>
                </a:lnTo>
                <a:lnTo>
                  <a:pt x="1511788" y="943326"/>
                </a:lnTo>
                <a:lnTo>
                  <a:pt x="1480271" y="969168"/>
                </a:lnTo>
                <a:lnTo>
                  <a:pt x="1444656" y="988182"/>
                </a:lnTo>
                <a:lnTo>
                  <a:pt x="1406026" y="999921"/>
                </a:lnTo>
                <a:lnTo>
                  <a:pt x="1365468" y="1003934"/>
                </a:lnTo>
                <a:close/>
              </a:path>
            </a:pathLst>
          </a:custGeom>
          <a:solidFill>
            <a:srgbClr val="EDC1D3"/>
          </a:solidFill>
        </p:spPr>
        <p:txBody>
          <a:bodyPr wrap="square" lIns="0" tIns="0" rIns="0" bIns="0" rtlCol="0"/>
          <a:lstStyle/>
          <a:p>
            <a:endParaRPr sz="975"/>
          </a:p>
        </p:txBody>
      </p:sp>
      <p:sp>
        <p:nvSpPr>
          <p:cNvPr id="36" name="bg object 36"/>
          <p:cNvSpPr/>
          <p:nvPr/>
        </p:nvSpPr>
        <p:spPr>
          <a:xfrm>
            <a:off x="5520355" y="422004"/>
            <a:ext cx="839258" cy="367453"/>
          </a:xfrm>
          <a:custGeom>
            <a:avLst/>
            <a:gdLst/>
            <a:ahLst/>
            <a:cxnLst/>
            <a:rect l="l" t="t" r="r" b="b"/>
            <a:pathLst>
              <a:path w="1549400" h="551180">
                <a:moveTo>
                  <a:pt x="1273700" y="551180"/>
                </a:moveTo>
                <a:lnTo>
                  <a:pt x="275590" y="551180"/>
                </a:lnTo>
                <a:lnTo>
                  <a:pt x="226052" y="546739"/>
                </a:lnTo>
                <a:lnTo>
                  <a:pt x="179427" y="533938"/>
                </a:lnTo>
                <a:lnTo>
                  <a:pt x="136494" y="513553"/>
                </a:lnTo>
                <a:lnTo>
                  <a:pt x="98030" y="486364"/>
                </a:lnTo>
                <a:lnTo>
                  <a:pt x="64815" y="453149"/>
                </a:lnTo>
                <a:lnTo>
                  <a:pt x="37626" y="414685"/>
                </a:lnTo>
                <a:lnTo>
                  <a:pt x="17241" y="371752"/>
                </a:lnTo>
                <a:lnTo>
                  <a:pt x="4440" y="325127"/>
                </a:lnTo>
                <a:lnTo>
                  <a:pt x="0" y="275590"/>
                </a:lnTo>
                <a:lnTo>
                  <a:pt x="4440" y="226052"/>
                </a:lnTo>
                <a:lnTo>
                  <a:pt x="17241" y="179427"/>
                </a:lnTo>
                <a:lnTo>
                  <a:pt x="37626" y="136494"/>
                </a:lnTo>
                <a:lnTo>
                  <a:pt x="64815" y="98030"/>
                </a:lnTo>
                <a:lnTo>
                  <a:pt x="98030" y="64815"/>
                </a:lnTo>
                <a:lnTo>
                  <a:pt x="136494" y="37626"/>
                </a:lnTo>
                <a:lnTo>
                  <a:pt x="179427" y="17241"/>
                </a:lnTo>
                <a:lnTo>
                  <a:pt x="226052" y="4440"/>
                </a:lnTo>
                <a:lnTo>
                  <a:pt x="275590" y="0"/>
                </a:lnTo>
                <a:lnTo>
                  <a:pt x="1273700" y="0"/>
                </a:lnTo>
                <a:lnTo>
                  <a:pt x="1327716" y="5344"/>
                </a:lnTo>
                <a:lnTo>
                  <a:pt x="1379164" y="20978"/>
                </a:lnTo>
                <a:lnTo>
                  <a:pt x="1426598" y="46302"/>
                </a:lnTo>
                <a:lnTo>
                  <a:pt x="1468572" y="80718"/>
                </a:lnTo>
                <a:lnTo>
                  <a:pt x="1502988" y="122692"/>
                </a:lnTo>
                <a:lnTo>
                  <a:pt x="1528312" y="170126"/>
                </a:lnTo>
                <a:lnTo>
                  <a:pt x="1543946" y="221574"/>
                </a:lnTo>
                <a:lnTo>
                  <a:pt x="1549290" y="275590"/>
                </a:lnTo>
                <a:lnTo>
                  <a:pt x="1543946" y="329606"/>
                </a:lnTo>
                <a:lnTo>
                  <a:pt x="1528312" y="381053"/>
                </a:lnTo>
                <a:lnTo>
                  <a:pt x="1502988" y="428487"/>
                </a:lnTo>
                <a:lnTo>
                  <a:pt x="1468572" y="470461"/>
                </a:lnTo>
                <a:lnTo>
                  <a:pt x="1426598" y="504877"/>
                </a:lnTo>
                <a:lnTo>
                  <a:pt x="1379164" y="530202"/>
                </a:lnTo>
                <a:lnTo>
                  <a:pt x="1327716" y="545835"/>
                </a:lnTo>
                <a:lnTo>
                  <a:pt x="1273700" y="551180"/>
                </a:lnTo>
                <a:close/>
              </a:path>
            </a:pathLst>
          </a:custGeom>
          <a:solidFill>
            <a:srgbClr val="F2B991"/>
          </a:solidFill>
        </p:spPr>
        <p:txBody>
          <a:bodyPr wrap="square" lIns="0" tIns="0" rIns="0" bIns="0" rtlCol="0"/>
          <a:lstStyle/>
          <a:p>
            <a:endParaRPr sz="975"/>
          </a:p>
        </p:txBody>
      </p:sp>
      <p:sp>
        <p:nvSpPr>
          <p:cNvPr id="37" name="bg object 37"/>
          <p:cNvSpPr/>
          <p:nvPr/>
        </p:nvSpPr>
        <p:spPr>
          <a:xfrm>
            <a:off x="6165443" y="2559999"/>
            <a:ext cx="1077278" cy="865717"/>
          </a:xfrm>
          <a:custGeom>
            <a:avLst/>
            <a:gdLst/>
            <a:ahLst/>
            <a:cxnLst/>
            <a:rect l="l" t="t" r="r" b="b"/>
            <a:pathLst>
              <a:path w="1988819" h="1298575">
                <a:moveTo>
                  <a:pt x="1123858" y="195317"/>
                </a:moveTo>
                <a:lnTo>
                  <a:pt x="1109197" y="159933"/>
                </a:lnTo>
                <a:lnTo>
                  <a:pt x="1106642" y="123365"/>
                </a:lnTo>
                <a:lnTo>
                  <a:pt x="1121676" y="98200"/>
                </a:lnTo>
                <a:lnTo>
                  <a:pt x="1160850" y="87857"/>
                </a:lnTo>
                <a:lnTo>
                  <a:pt x="1244541" y="73095"/>
                </a:lnTo>
                <a:lnTo>
                  <a:pt x="1298890" y="64666"/>
                </a:lnTo>
                <a:lnTo>
                  <a:pt x="1359342" y="55863"/>
                </a:lnTo>
                <a:lnTo>
                  <a:pt x="1424221" y="46930"/>
                </a:lnTo>
                <a:lnTo>
                  <a:pt x="1491850" y="38110"/>
                </a:lnTo>
                <a:lnTo>
                  <a:pt x="1560555" y="29647"/>
                </a:lnTo>
                <a:lnTo>
                  <a:pt x="1628660" y="21784"/>
                </a:lnTo>
                <a:lnTo>
                  <a:pt x="1694489" y="14765"/>
                </a:lnTo>
                <a:lnTo>
                  <a:pt x="1756367" y="8833"/>
                </a:lnTo>
                <a:lnTo>
                  <a:pt x="1812618" y="4233"/>
                </a:lnTo>
                <a:lnTo>
                  <a:pt x="1861566" y="1207"/>
                </a:lnTo>
                <a:lnTo>
                  <a:pt x="1901537" y="0"/>
                </a:lnTo>
                <a:lnTo>
                  <a:pt x="1930853" y="854"/>
                </a:lnTo>
                <a:lnTo>
                  <a:pt x="1947841" y="4014"/>
                </a:lnTo>
                <a:lnTo>
                  <a:pt x="1967825" y="15761"/>
                </a:lnTo>
                <a:lnTo>
                  <a:pt x="1983543" y="34015"/>
                </a:lnTo>
                <a:lnTo>
                  <a:pt x="1988823" y="59626"/>
                </a:lnTo>
                <a:lnTo>
                  <a:pt x="1977491" y="93444"/>
                </a:lnTo>
                <a:lnTo>
                  <a:pt x="1955185" y="129011"/>
                </a:lnTo>
                <a:lnTo>
                  <a:pt x="1925047" y="172952"/>
                </a:lnTo>
                <a:lnTo>
                  <a:pt x="1893435" y="217092"/>
                </a:lnTo>
                <a:lnTo>
                  <a:pt x="1866709" y="253252"/>
                </a:lnTo>
                <a:lnTo>
                  <a:pt x="1817909" y="316694"/>
                </a:lnTo>
                <a:lnTo>
                  <a:pt x="1786045" y="356871"/>
                </a:lnTo>
                <a:lnTo>
                  <a:pt x="1750865" y="400023"/>
                </a:lnTo>
                <a:lnTo>
                  <a:pt x="1731126" y="423406"/>
                </a:lnTo>
                <a:lnTo>
                  <a:pt x="1639010" y="308050"/>
                </a:lnTo>
                <a:lnTo>
                  <a:pt x="1621241" y="320664"/>
                </a:lnTo>
                <a:lnTo>
                  <a:pt x="1498129" y="166492"/>
                </a:lnTo>
                <a:lnTo>
                  <a:pt x="1453873" y="172359"/>
                </a:lnTo>
                <a:lnTo>
                  <a:pt x="1402288" y="182121"/>
                </a:lnTo>
                <a:lnTo>
                  <a:pt x="1307398" y="202210"/>
                </a:lnTo>
                <a:lnTo>
                  <a:pt x="1270184" y="210801"/>
                </a:lnTo>
                <a:lnTo>
                  <a:pt x="1225862" y="219684"/>
                </a:lnTo>
                <a:lnTo>
                  <a:pt x="1181744" y="223510"/>
                </a:lnTo>
                <a:lnTo>
                  <a:pt x="1145141" y="216930"/>
                </a:lnTo>
                <a:lnTo>
                  <a:pt x="1123858" y="195317"/>
                </a:lnTo>
                <a:close/>
              </a:path>
              <a:path w="1988819" h="1298575">
                <a:moveTo>
                  <a:pt x="1631478" y="314553"/>
                </a:moveTo>
                <a:lnTo>
                  <a:pt x="1639010" y="308050"/>
                </a:lnTo>
                <a:lnTo>
                  <a:pt x="1636737" y="311332"/>
                </a:lnTo>
                <a:lnTo>
                  <a:pt x="1635877" y="311986"/>
                </a:lnTo>
                <a:lnTo>
                  <a:pt x="1632474" y="314574"/>
                </a:lnTo>
                <a:lnTo>
                  <a:pt x="1631478" y="314553"/>
                </a:lnTo>
                <a:close/>
              </a:path>
              <a:path w="1988819" h="1298575">
                <a:moveTo>
                  <a:pt x="1499429" y="612662"/>
                </a:moveTo>
                <a:lnTo>
                  <a:pt x="1485565" y="579876"/>
                </a:lnTo>
                <a:lnTo>
                  <a:pt x="1494586" y="537137"/>
                </a:lnTo>
                <a:lnTo>
                  <a:pt x="1517426" y="490866"/>
                </a:lnTo>
                <a:lnTo>
                  <a:pt x="1545022" y="447486"/>
                </a:lnTo>
                <a:lnTo>
                  <a:pt x="1567536" y="420182"/>
                </a:lnTo>
                <a:lnTo>
                  <a:pt x="1601731" y="378493"/>
                </a:lnTo>
                <a:lnTo>
                  <a:pt x="1631067" y="336442"/>
                </a:lnTo>
                <a:lnTo>
                  <a:pt x="1639010" y="308050"/>
                </a:lnTo>
                <a:lnTo>
                  <a:pt x="1731126" y="423406"/>
                </a:lnTo>
                <a:lnTo>
                  <a:pt x="1675535" y="487261"/>
                </a:lnTo>
                <a:lnTo>
                  <a:pt x="1637875" y="527353"/>
                </a:lnTo>
                <a:lnTo>
                  <a:pt x="1601879" y="562432"/>
                </a:lnTo>
                <a:lnTo>
                  <a:pt x="1571530" y="588175"/>
                </a:lnTo>
                <a:lnTo>
                  <a:pt x="1539857" y="609558"/>
                </a:lnTo>
                <a:lnTo>
                  <a:pt x="1516321" y="617611"/>
                </a:lnTo>
                <a:lnTo>
                  <a:pt x="1499429" y="612662"/>
                </a:lnTo>
                <a:close/>
              </a:path>
              <a:path w="1988819" h="1298575">
                <a:moveTo>
                  <a:pt x="32246" y="1265274"/>
                </a:moveTo>
                <a:lnTo>
                  <a:pt x="9640" y="1225721"/>
                </a:lnTo>
                <a:lnTo>
                  <a:pt x="0" y="1175732"/>
                </a:lnTo>
                <a:lnTo>
                  <a:pt x="8845" y="1119082"/>
                </a:lnTo>
                <a:lnTo>
                  <a:pt x="42076" y="1082261"/>
                </a:lnTo>
                <a:lnTo>
                  <a:pt x="74945" y="1056610"/>
                </a:lnTo>
                <a:lnTo>
                  <a:pt x="116478" y="1027206"/>
                </a:lnTo>
                <a:lnTo>
                  <a:pt x="165048" y="994854"/>
                </a:lnTo>
                <a:lnTo>
                  <a:pt x="218270" y="960843"/>
                </a:lnTo>
                <a:lnTo>
                  <a:pt x="276785" y="924530"/>
                </a:lnTo>
                <a:lnTo>
                  <a:pt x="336697" y="888168"/>
                </a:lnTo>
                <a:lnTo>
                  <a:pt x="397134" y="852080"/>
                </a:lnTo>
                <a:lnTo>
                  <a:pt x="456467" y="817072"/>
                </a:lnTo>
                <a:lnTo>
                  <a:pt x="513070" y="783949"/>
                </a:lnTo>
                <a:lnTo>
                  <a:pt x="611570" y="726581"/>
                </a:lnTo>
                <a:lnTo>
                  <a:pt x="650212" y="703946"/>
                </a:lnTo>
                <a:lnTo>
                  <a:pt x="679611" y="686419"/>
                </a:lnTo>
                <a:lnTo>
                  <a:pt x="698139" y="674804"/>
                </a:lnTo>
                <a:lnTo>
                  <a:pt x="739116" y="647525"/>
                </a:lnTo>
                <a:lnTo>
                  <a:pt x="781149" y="619891"/>
                </a:lnTo>
                <a:lnTo>
                  <a:pt x="823914" y="592220"/>
                </a:lnTo>
                <a:lnTo>
                  <a:pt x="867088" y="564832"/>
                </a:lnTo>
                <a:lnTo>
                  <a:pt x="910346" y="538046"/>
                </a:lnTo>
                <a:lnTo>
                  <a:pt x="953365" y="512181"/>
                </a:lnTo>
                <a:lnTo>
                  <a:pt x="995823" y="487556"/>
                </a:lnTo>
                <a:lnTo>
                  <a:pt x="1036340" y="463921"/>
                </a:lnTo>
                <a:lnTo>
                  <a:pt x="1078031" y="439318"/>
                </a:lnTo>
                <a:lnTo>
                  <a:pt x="1120617" y="413869"/>
                </a:lnTo>
                <a:lnTo>
                  <a:pt x="1163818" y="387692"/>
                </a:lnTo>
                <a:lnTo>
                  <a:pt x="1207356" y="360908"/>
                </a:lnTo>
                <a:lnTo>
                  <a:pt x="1250952" y="333637"/>
                </a:lnTo>
                <a:lnTo>
                  <a:pt x="1294327" y="305998"/>
                </a:lnTo>
                <a:lnTo>
                  <a:pt x="1337202" y="278112"/>
                </a:lnTo>
                <a:lnTo>
                  <a:pt x="1379299" y="250099"/>
                </a:lnTo>
                <a:lnTo>
                  <a:pt x="1420338" y="222077"/>
                </a:lnTo>
                <a:lnTo>
                  <a:pt x="1460041" y="194168"/>
                </a:lnTo>
                <a:lnTo>
                  <a:pt x="1494182" y="169360"/>
                </a:lnTo>
                <a:lnTo>
                  <a:pt x="1496374" y="167767"/>
                </a:lnTo>
                <a:lnTo>
                  <a:pt x="1498129" y="166492"/>
                </a:lnTo>
                <a:lnTo>
                  <a:pt x="1621241" y="320664"/>
                </a:lnTo>
                <a:lnTo>
                  <a:pt x="1599646" y="335995"/>
                </a:lnTo>
                <a:lnTo>
                  <a:pt x="1559135" y="364292"/>
                </a:lnTo>
                <a:lnTo>
                  <a:pt x="1517611" y="392882"/>
                </a:lnTo>
                <a:lnTo>
                  <a:pt x="1475211" y="421705"/>
                </a:lnTo>
                <a:lnTo>
                  <a:pt x="1432068" y="450702"/>
                </a:lnTo>
                <a:lnTo>
                  <a:pt x="1388318" y="479813"/>
                </a:lnTo>
                <a:lnTo>
                  <a:pt x="1344097" y="508979"/>
                </a:lnTo>
                <a:lnTo>
                  <a:pt x="1299538" y="538140"/>
                </a:lnTo>
                <a:lnTo>
                  <a:pt x="1254778" y="567237"/>
                </a:lnTo>
                <a:lnTo>
                  <a:pt x="1209951" y="596209"/>
                </a:lnTo>
                <a:lnTo>
                  <a:pt x="1165192" y="624998"/>
                </a:lnTo>
                <a:lnTo>
                  <a:pt x="1120636" y="653544"/>
                </a:lnTo>
                <a:lnTo>
                  <a:pt x="1076420" y="681788"/>
                </a:lnTo>
                <a:lnTo>
                  <a:pt x="1032676" y="709669"/>
                </a:lnTo>
                <a:lnTo>
                  <a:pt x="905638" y="790547"/>
                </a:lnTo>
                <a:lnTo>
                  <a:pt x="865140" y="816385"/>
                </a:lnTo>
                <a:lnTo>
                  <a:pt x="805418" y="856787"/>
                </a:lnTo>
                <a:lnTo>
                  <a:pt x="767794" y="883227"/>
                </a:lnTo>
                <a:lnTo>
                  <a:pt x="725944" y="912934"/>
                </a:lnTo>
                <a:lnTo>
                  <a:pt x="680577" y="945242"/>
                </a:lnTo>
                <a:lnTo>
                  <a:pt x="632404" y="979482"/>
                </a:lnTo>
                <a:lnTo>
                  <a:pt x="582137" y="1014986"/>
                </a:lnTo>
                <a:lnTo>
                  <a:pt x="530487" y="1051087"/>
                </a:lnTo>
                <a:lnTo>
                  <a:pt x="478163" y="1087116"/>
                </a:lnTo>
                <a:lnTo>
                  <a:pt x="425878" y="1122407"/>
                </a:lnTo>
                <a:lnTo>
                  <a:pt x="375089" y="1155798"/>
                </a:lnTo>
                <a:lnTo>
                  <a:pt x="324264" y="1188098"/>
                </a:lnTo>
                <a:lnTo>
                  <a:pt x="276358" y="1217163"/>
                </a:lnTo>
                <a:lnTo>
                  <a:pt x="231333" y="1242817"/>
                </a:lnTo>
                <a:lnTo>
                  <a:pt x="189901" y="1264392"/>
                </a:lnTo>
                <a:lnTo>
                  <a:pt x="152772" y="1281220"/>
                </a:lnTo>
                <a:lnTo>
                  <a:pt x="94266" y="1297965"/>
                </a:lnTo>
                <a:lnTo>
                  <a:pt x="62295" y="1290615"/>
                </a:lnTo>
                <a:lnTo>
                  <a:pt x="32246" y="1265274"/>
                </a:lnTo>
                <a:close/>
              </a:path>
            </a:pathLst>
          </a:custGeom>
          <a:solidFill>
            <a:srgbClr val="818F99"/>
          </a:solidFill>
        </p:spPr>
        <p:txBody>
          <a:bodyPr wrap="square" lIns="0" tIns="0" rIns="0" bIns="0" rtlCol="0"/>
          <a:lstStyle/>
          <a:p>
            <a:endParaRPr sz="975"/>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08745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2950" y="2125980"/>
            <a:ext cx="84201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85900" y="3840480"/>
            <a:ext cx="69342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71048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289583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89999" y="1200000"/>
            <a:ext cx="9126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89999" y="2448000"/>
            <a:ext cx="9126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8248500" y="6378000"/>
            <a:ext cx="12675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90000" y="6378000"/>
            <a:ext cx="6396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a:t>DRAJES HAUTS-DE-FRANCE - 20 square Friant "les 4 chênes" - 80039 AMIENS CEDEX 01</a:t>
            </a:r>
            <a:endParaRPr lang="fr-FR" dirty="0"/>
          </a:p>
        </p:txBody>
      </p:sp>
      <p:sp>
        <p:nvSpPr>
          <p:cNvPr id="6" name="Espace réservé du numéro de diapositive 5"/>
          <p:cNvSpPr>
            <a:spLocks noGrp="1"/>
          </p:cNvSpPr>
          <p:nvPr>
            <p:ph type="sldNum" sz="quarter" idx="4"/>
          </p:nvPr>
        </p:nvSpPr>
        <p:spPr bwMode="gray">
          <a:xfrm>
            <a:off x="6786000" y="6378000"/>
            <a:ext cx="14625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000" y="78000"/>
            <a:ext cx="1136999" cy="622800"/>
          </a:xfrm>
          <a:prstGeom prst="rect">
            <a:avLst/>
          </a:prstGeom>
        </p:spPr>
      </p:pic>
    </p:spTree>
  </p:cSld>
  <p:clrMap bg1="lt1" tx1="dk1" bg2="lt2" tx2="dk2" accent1="accent1" accent2="accent2" accent3="accent3" accent4="accent4" accent5="accent5" accent6="accent6" hlink="hlink" folHlink="folHlink"/>
  <p:sldLayoutIdLst>
    <p:sldLayoutId id="2147483812" r:id="rId1"/>
    <p:sldLayoutId id="2147483813" r:id="rId2"/>
  </p:sldLayoutIdLst>
  <p:hf sldNum="0" hdr="0" dt="0"/>
  <p:txStyles>
    <p:titleStyle>
      <a:lvl1pPr algn="l" defTabSz="914378"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251994" indent="-71999" algn="l" defTabSz="914378" rtl="0" eaLnBrk="1" latinLnBrk="0" hangingPunct="1">
        <a:lnSpc>
          <a:spcPct val="100000"/>
        </a:lnSpc>
        <a:spcBef>
          <a:spcPts val="600"/>
        </a:spcBef>
        <a:spcAft>
          <a:spcPts val="6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906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DAE1E6"/>
          </a:solidFill>
        </p:spPr>
        <p:txBody>
          <a:bodyPr wrap="square" lIns="0" tIns="0" rIns="0" bIns="0" rtlCol="0"/>
          <a:lstStyle/>
          <a:p>
            <a:endParaRPr sz="975"/>
          </a:p>
        </p:txBody>
      </p:sp>
      <p:sp>
        <p:nvSpPr>
          <p:cNvPr id="2" name="Holder 2"/>
          <p:cNvSpPr>
            <a:spLocks noGrp="1"/>
          </p:cNvSpPr>
          <p:nvPr>
            <p:ph type="title"/>
          </p:nvPr>
        </p:nvSpPr>
        <p:spPr>
          <a:xfrm>
            <a:off x="1393755" y="120792"/>
            <a:ext cx="2507800" cy="400110"/>
          </a:xfrm>
          <a:prstGeom prst="rect">
            <a:avLst/>
          </a:prstGeom>
        </p:spPr>
        <p:txBody>
          <a:bodyPr wrap="square" lIns="0" tIns="0" rIns="0" bIns="0">
            <a:spAutoFit/>
          </a:bodyPr>
          <a:lstStyle>
            <a:lvl1pPr>
              <a:defRPr sz="2600" b="0" i="0">
                <a:solidFill>
                  <a:srgbClr val="3B4F60"/>
                </a:solidFill>
                <a:latin typeface="Arial MT"/>
                <a:cs typeface="Arial MT"/>
              </a:defRPr>
            </a:lvl1pPr>
          </a:lstStyle>
          <a:p>
            <a:endParaRPr/>
          </a:p>
        </p:txBody>
      </p:sp>
      <p:sp>
        <p:nvSpPr>
          <p:cNvPr id="3" name="Holder 3"/>
          <p:cNvSpPr>
            <a:spLocks noGrp="1"/>
          </p:cNvSpPr>
          <p:nvPr>
            <p:ph type="body" idx="1"/>
          </p:nvPr>
        </p:nvSpPr>
        <p:spPr>
          <a:xfrm>
            <a:off x="1932662" y="1337844"/>
            <a:ext cx="6583706" cy="784830"/>
          </a:xfrm>
          <a:prstGeom prst="rect">
            <a:avLst/>
          </a:prstGeom>
        </p:spPr>
        <p:txBody>
          <a:bodyPr wrap="square" lIns="0" tIns="0" rIns="0" bIns="0">
            <a:spAutoFit/>
          </a:bodyPr>
          <a:lstStyle>
            <a:lvl1pPr>
              <a:defRPr sz="5100" b="1" i="1">
                <a:solidFill>
                  <a:srgbClr val="1B86C7"/>
                </a:solidFill>
                <a:latin typeface="Verdana"/>
                <a:cs typeface="Verdana"/>
              </a:defRPr>
            </a:lvl1pPr>
          </a:lstStyle>
          <a:p>
            <a:endParaRPr/>
          </a:p>
        </p:txBody>
      </p:sp>
      <p:sp>
        <p:nvSpPr>
          <p:cNvPr id="4" name="Holder 4"/>
          <p:cNvSpPr>
            <a:spLocks noGrp="1"/>
          </p:cNvSpPr>
          <p:nvPr>
            <p:ph type="ftr" sz="quarter" idx="5"/>
          </p:nvPr>
        </p:nvSpPr>
        <p:spPr>
          <a:xfrm>
            <a:off x="3368040" y="6377940"/>
            <a:ext cx="316992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300" y="6377940"/>
            <a:ext cx="227838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4/23/2025</a:t>
            </a:fld>
            <a:endParaRPr lang="en-US"/>
          </a:p>
        </p:txBody>
      </p:sp>
      <p:sp>
        <p:nvSpPr>
          <p:cNvPr id="6" name="Holder 6"/>
          <p:cNvSpPr>
            <a:spLocks noGrp="1"/>
          </p:cNvSpPr>
          <p:nvPr>
            <p:ph type="sldNum" sz="quarter" idx="7"/>
          </p:nvPr>
        </p:nvSpPr>
        <p:spPr>
          <a:xfrm>
            <a:off x="7132321" y="6377940"/>
            <a:ext cx="227838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752685872"/>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Lst>
  <p:txStyles>
    <p:titleStyle>
      <a:lvl1pPr>
        <a:defRPr>
          <a:latin typeface="+mj-lt"/>
          <a:ea typeface="+mj-ea"/>
          <a:cs typeface="+mj-cs"/>
        </a:defRPr>
      </a:lvl1pPr>
    </p:titleStyle>
    <p:bodyStyle>
      <a:lvl1pPr marL="0">
        <a:defRPr>
          <a:latin typeface="+mn-lt"/>
          <a:ea typeface="+mn-ea"/>
          <a:cs typeface="+mn-cs"/>
        </a:defRPr>
      </a:lvl1pPr>
      <a:lvl2pPr marL="247665">
        <a:defRPr>
          <a:latin typeface="+mn-lt"/>
          <a:ea typeface="+mn-ea"/>
          <a:cs typeface="+mn-cs"/>
        </a:defRPr>
      </a:lvl2pPr>
      <a:lvl3pPr marL="495330">
        <a:defRPr>
          <a:latin typeface="+mn-lt"/>
          <a:ea typeface="+mn-ea"/>
          <a:cs typeface="+mn-cs"/>
        </a:defRPr>
      </a:lvl3pPr>
      <a:lvl4pPr marL="742996">
        <a:defRPr>
          <a:latin typeface="+mn-lt"/>
          <a:ea typeface="+mn-ea"/>
          <a:cs typeface="+mn-cs"/>
        </a:defRPr>
      </a:lvl4pPr>
      <a:lvl5pPr marL="990661">
        <a:defRPr>
          <a:latin typeface="+mn-lt"/>
          <a:ea typeface="+mn-ea"/>
          <a:cs typeface="+mn-cs"/>
        </a:defRPr>
      </a:lvl5pPr>
      <a:lvl6pPr marL="1238326">
        <a:defRPr>
          <a:latin typeface="+mn-lt"/>
          <a:ea typeface="+mn-ea"/>
          <a:cs typeface="+mn-cs"/>
        </a:defRPr>
      </a:lvl6pPr>
      <a:lvl7pPr marL="1485991">
        <a:defRPr>
          <a:latin typeface="+mn-lt"/>
          <a:ea typeface="+mn-ea"/>
          <a:cs typeface="+mn-cs"/>
        </a:defRPr>
      </a:lvl7pPr>
      <a:lvl8pPr marL="1733657">
        <a:defRPr>
          <a:latin typeface="+mn-lt"/>
          <a:ea typeface="+mn-ea"/>
          <a:cs typeface="+mn-cs"/>
        </a:defRPr>
      </a:lvl8pPr>
      <a:lvl9pPr marL="1981322">
        <a:defRPr>
          <a:latin typeface="+mn-lt"/>
          <a:ea typeface="+mn-ea"/>
          <a:cs typeface="+mn-cs"/>
        </a:defRPr>
      </a:lvl9pPr>
    </p:bodyStyle>
    <p:otherStyle>
      <a:lvl1pPr marL="0">
        <a:defRPr>
          <a:latin typeface="+mn-lt"/>
          <a:ea typeface="+mn-ea"/>
          <a:cs typeface="+mn-cs"/>
        </a:defRPr>
      </a:lvl1pPr>
      <a:lvl2pPr marL="247665">
        <a:defRPr>
          <a:latin typeface="+mn-lt"/>
          <a:ea typeface="+mn-ea"/>
          <a:cs typeface="+mn-cs"/>
        </a:defRPr>
      </a:lvl2pPr>
      <a:lvl3pPr marL="495330">
        <a:defRPr>
          <a:latin typeface="+mn-lt"/>
          <a:ea typeface="+mn-ea"/>
          <a:cs typeface="+mn-cs"/>
        </a:defRPr>
      </a:lvl3pPr>
      <a:lvl4pPr marL="742996">
        <a:defRPr>
          <a:latin typeface="+mn-lt"/>
          <a:ea typeface="+mn-ea"/>
          <a:cs typeface="+mn-cs"/>
        </a:defRPr>
      </a:lvl4pPr>
      <a:lvl5pPr marL="990661">
        <a:defRPr>
          <a:latin typeface="+mn-lt"/>
          <a:ea typeface="+mn-ea"/>
          <a:cs typeface="+mn-cs"/>
        </a:defRPr>
      </a:lvl5pPr>
      <a:lvl6pPr marL="1238326">
        <a:defRPr>
          <a:latin typeface="+mn-lt"/>
          <a:ea typeface="+mn-ea"/>
          <a:cs typeface="+mn-cs"/>
        </a:defRPr>
      </a:lvl6pPr>
      <a:lvl7pPr marL="1485991">
        <a:defRPr>
          <a:latin typeface="+mn-lt"/>
          <a:ea typeface="+mn-ea"/>
          <a:cs typeface="+mn-cs"/>
        </a:defRPr>
      </a:lvl7pPr>
      <a:lvl8pPr marL="1733657">
        <a:defRPr>
          <a:latin typeface="+mn-lt"/>
          <a:ea typeface="+mn-ea"/>
          <a:cs typeface="+mn-cs"/>
        </a:defRPr>
      </a:lvl8pPr>
      <a:lvl9pPr marL="198132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90906" y="6380226"/>
            <a:ext cx="9126220" cy="0"/>
          </a:xfrm>
          <a:custGeom>
            <a:avLst/>
            <a:gdLst/>
            <a:ahLst/>
            <a:cxnLst/>
            <a:rect l="l" t="t" r="r" b="b"/>
            <a:pathLst>
              <a:path w="9126220">
                <a:moveTo>
                  <a:pt x="0" y="0"/>
                </a:moveTo>
                <a:lnTo>
                  <a:pt x="9125966" y="0"/>
                </a:lnTo>
              </a:path>
            </a:pathLst>
          </a:custGeom>
          <a:ln w="10668">
            <a:solidFill>
              <a:srgbClr val="000000"/>
            </a:solidFill>
          </a:ln>
        </p:spPr>
        <p:txBody>
          <a:bodyPr wrap="square" lIns="0" tIns="0" rIns="0" bIns="0" rtlCol="0"/>
          <a:lstStyle/>
          <a:p>
            <a:endParaRPr/>
          </a:p>
        </p:txBody>
      </p:sp>
      <p:pic>
        <p:nvPicPr>
          <p:cNvPr id="17" name="bg object 17"/>
          <p:cNvPicPr/>
          <p:nvPr/>
        </p:nvPicPr>
        <p:blipFill>
          <a:blip r:embed="rId7" cstate="print"/>
          <a:stretch>
            <a:fillRect/>
          </a:stretch>
        </p:blipFill>
        <p:spPr>
          <a:xfrm>
            <a:off x="395812" y="77723"/>
            <a:ext cx="1065703" cy="623315"/>
          </a:xfrm>
          <a:prstGeom prst="rect">
            <a:avLst/>
          </a:prstGeom>
        </p:spPr>
      </p:pic>
      <p:sp>
        <p:nvSpPr>
          <p:cNvPr id="2" name="Holder 2"/>
          <p:cNvSpPr>
            <a:spLocks noGrp="1"/>
          </p:cNvSpPr>
          <p:nvPr>
            <p:ph type="title"/>
          </p:nvPr>
        </p:nvSpPr>
        <p:spPr>
          <a:xfrm>
            <a:off x="495300" y="274320"/>
            <a:ext cx="89154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95300" y="1577340"/>
            <a:ext cx="89154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368040" y="6377940"/>
            <a:ext cx="316992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4/23/2025</a:t>
            </a:fld>
            <a:endParaRPr lang="en-US"/>
          </a:p>
        </p:txBody>
      </p:sp>
      <p:sp>
        <p:nvSpPr>
          <p:cNvPr id="6" name="Holder 6"/>
          <p:cNvSpPr>
            <a:spLocks noGrp="1"/>
          </p:cNvSpPr>
          <p:nvPr>
            <p:ph type="sldNum" sz="quarter" idx="7"/>
          </p:nvPr>
        </p:nvSpPr>
        <p:spPr>
          <a:xfrm>
            <a:off x="7132320" y="6377940"/>
            <a:ext cx="227838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77237070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6"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3.xml.rels><?xml version="1.0" encoding="UTF-8" standalone="yes"?>
<Relationships xmlns="http://schemas.openxmlformats.org/package/2006/relationships"><Relationship Id="rId26" Type="http://schemas.openxmlformats.org/officeDocument/2006/relationships/image" Target="../media/image74.png"/><Relationship Id="rId21" Type="http://schemas.openxmlformats.org/officeDocument/2006/relationships/image" Target="../media/image69.png"/><Relationship Id="rId34" Type="http://schemas.openxmlformats.org/officeDocument/2006/relationships/image" Target="../media/image82.png"/><Relationship Id="rId42" Type="http://schemas.openxmlformats.org/officeDocument/2006/relationships/image" Target="../media/image90.png"/><Relationship Id="rId47" Type="http://schemas.openxmlformats.org/officeDocument/2006/relationships/image" Target="../media/image95.png"/><Relationship Id="rId50" Type="http://schemas.openxmlformats.org/officeDocument/2006/relationships/image" Target="../media/image98.png"/><Relationship Id="rId55" Type="http://schemas.openxmlformats.org/officeDocument/2006/relationships/image" Target="../media/image103.png"/><Relationship Id="rId63" Type="http://schemas.openxmlformats.org/officeDocument/2006/relationships/image" Target="../media/image111.jpg"/><Relationship Id="rId7" Type="http://schemas.openxmlformats.org/officeDocument/2006/relationships/image" Target="../media/image55.png"/><Relationship Id="rId2" Type="http://schemas.openxmlformats.org/officeDocument/2006/relationships/image" Target="../media/image50.png"/><Relationship Id="rId16" Type="http://schemas.openxmlformats.org/officeDocument/2006/relationships/image" Target="../media/image64.png"/><Relationship Id="rId29" Type="http://schemas.openxmlformats.org/officeDocument/2006/relationships/image" Target="../media/image77.png"/><Relationship Id="rId11" Type="http://schemas.openxmlformats.org/officeDocument/2006/relationships/image" Target="../media/image59.png"/><Relationship Id="rId24" Type="http://schemas.openxmlformats.org/officeDocument/2006/relationships/image" Target="../media/image72.png"/><Relationship Id="rId32" Type="http://schemas.openxmlformats.org/officeDocument/2006/relationships/image" Target="../media/image80.png"/><Relationship Id="rId37" Type="http://schemas.openxmlformats.org/officeDocument/2006/relationships/image" Target="../media/image85.png"/><Relationship Id="rId40" Type="http://schemas.openxmlformats.org/officeDocument/2006/relationships/image" Target="../media/image88.png"/><Relationship Id="rId45" Type="http://schemas.openxmlformats.org/officeDocument/2006/relationships/image" Target="../media/image93.png"/><Relationship Id="rId53" Type="http://schemas.openxmlformats.org/officeDocument/2006/relationships/image" Target="../media/image101.png"/><Relationship Id="rId58" Type="http://schemas.openxmlformats.org/officeDocument/2006/relationships/image" Target="../media/image106.png"/><Relationship Id="rId66" Type="http://schemas.openxmlformats.org/officeDocument/2006/relationships/image" Target="../media/image114.jpg"/><Relationship Id="rId5" Type="http://schemas.openxmlformats.org/officeDocument/2006/relationships/image" Target="../media/image53.png"/><Relationship Id="rId61" Type="http://schemas.openxmlformats.org/officeDocument/2006/relationships/image" Target="../media/image109.png"/><Relationship Id="rId19" Type="http://schemas.openxmlformats.org/officeDocument/2006/relationships/image" Target="../media/image67.png"/><Relationship Id="rId14" Type="http://schemas.openxmlformats.org/officeDocument/2006/relationships/image" Target="../media/image62.png"/><Relationship Id="rId22" Type="http://schemas.openxmlformats.org/officeDocument/2006/relationships/image" Target="../media/image70.png"/><Relationship Id="rId27" Type="http://schemas.openxmlformats.org/officeDocument/2006/relationships/image" Target="../media/image75.png"/><Relationship Id="rId30" Type="http://schemas.openxmlformats.org/officeDocument/2006/relationships/image" Target="../media/image78.png"/><Relationship Id="rId35" Type="http://schemas.openxmlformats.org/officeDocument/2006/relationships/image" Target="../media/image83.png"/><Relationship Id="rId43" Type="http://schemas.openxmlformats.org/officeDocument/2006/relationships/image" Target="../media/image91.png"/><Relationship Id="rId48" Type="http://schemas.openxmlformats.org/officeDocument/2006/relationships/image" Target="../media/image96.png"/><Relationship Id="rId56" Type="http://schemas.openxmlformats.org/officeDocument/2006/relationships/image" Target="../media/image104.png"/><Relationship Id="rId64" Type="http://schemas.openxmlformats.org/officeDocument/2006/relationships/image" Target="../media/image112.jpg"/><Relationship Id="rId8" Type="http://schemas.openxmlformats.org/officeDocument/2006/relationships/image" Target="../media/image56.png"/><Relationship Id="rId51" Type="http://schemas.openxmlformats.org/officeDocument/2006/relationships/image" Target="../media/image99.png"/><Relationship Id="rId3" Type="http://schemas.openxmlformats.org/officeDocument/2006/relationships/image" Target="../media/image51.png"/><Relationship Id="rId12" Type="http://schemas.openxmlformats.org/officeDocument/2006/relationships/image" Target="../media/image60.png"/><Relationship Id="rId17" Type="http://schemas.openxmlformats.org/officeDocument/2006/relationships/image" Target="../media/image65.png"/><Relationship Id="rId25" Type="http://schemas.openxmlformats.org/officeDocument/2006/relationships/image" Target="../media/image73.png"/><Relationship Id="rId33" Type="http://schemas.openxmlformats.org/officeDocument/2006/relationships/image" Target="../media/image81.png"/><Relationship Id="rId38" Type="http://schemas.openxmlformats.org/officeDocument/2006/relationships/image" Target="../media/image86.png"/><Relationship Id="rId46" Type="http://schemas.openxmlformats.org/officeDocument/2006/relationships/image" Target="../media/image94.png"/><Relationship Id="rId59" Type="http://schemas.openxmlformats.org/officeDocument/2006/relationships/image" Target="../media/image107.png"/><Relationship Id="rId20" Type="http://schemas.openxmlformats.org/officeDocument/2006/relationships/image" Target="../media/image68.png"/><Relationship Id="rId41" Type="http://schemas.openxmlformats.org/officeDocument/2006/relationships/image" Target="../media/image89.png"/><Relationship Id="rId54" Type="http://schemas.openxmlformats.org/officeDocument/2006/relationships/image" Target="../media/image102.png"/><Relationship Id="rId62" Type="http://schemas.openxmlformats.org/officeDocument/2006/relationships/image" Target="../media/image110.png"/><Relationship Id="rId1" Type="http://schemas.openxmlformats.org/officeDocument/2006/relationships/slideLayout" Target="../slideLayouts/slideLayout12.xml"/><Relationship Id="rId6" Type="http://schemas.openxmlformats.org/officeDocument/2006/relationships/image" Target="../media/image54.png"/><Relationship Id="rId15" Type="http://schemas.openxmlformats.org/officeDocument/2006/relationships/image" Target="../media/image63.png"/><Relationship Id="rId23" Type="http://schemas.openxmlformats.org/officeDocument/2006/relationships/image" Target="../media/image71.png"/><Relationship Id="rId28" Type="http://schemas.openxmlformats.org/officeDocument/2006/relationships/image" Target="../media/image76.png"/><Relationship Id="rId36" Type="http://schemas.openxmlformats.org/officeDocument/2006/relationships/image" Target="../media/image84.png"/><Relationship Id="rId49" Type="http://schemas.openxmlformats.org/officeDocument/2006/relationships/image" Target="../media/image97.png"/><Relationship Id="rId57" Type="http://schemas.openxmlformats.org/officeDocument/2006/relationships/image" Target="../media/image105.png"/><Relationship Id="rId10" Type="http://schemas.openxmlformats.org/officeDocument/2006/relationships/image" Target="../media/image58.png"/><Relationship Id="rId31" Type="http://schemas.openxmlformats.org/officeDocument/2006/relationships/image" Target="../media/image79.png"/><Relationship Id="rId44" Type="http://schemas.openxmlformats.org/officeDocument/2006/relationships/image" Target="../media/image92.png"/><Relationship Id="rId52" Type="http://schemas.openxmlformats.org/officeDocument/2006/relationships/image" Target="../media/image100.png"/><Relationship Id="rId60" Type="http://schemas.openxmlformats.org/officeDocument/2006/relationships/image" Target="../media/image108.png"/><Relationship Id="rId65" Type="http://schemas.openxmlformats.org/officeDocument/2006/relationships/image" Target="../media/image113.png"/><Relationship Id="rId4" Type="http://schemas.openxmlformats.org/officeDocument/2006/relationships/image" Target="../media/image52.png"/><Relationship Id="rId9" Type="http://schemas.openxmlformats.org/officeDocument/2006/relationships/image" Target="../media/image57.png"/><Relationship Id="rId13" Type="http://schemas.openxmlformats.org/officeDocument/2006/relationships/image" Target="../media/image61.png"/><Relationship Id="rId18" Type="http://schemas.openxmlformats.org/officeDocument/2006/relationships/image" Target="../media/image66.png"/><Relationship Id="rId39" Type="http://schemas.openxmlformats.org/officeDocument/2006/relationships/image" Target="../media/image87.png"/></Relationships>
</file>

<file path=ppt/slides/_rels/slide14.xml.rels><?xml version="1.0" encoding="UTF-8" standalone="yes"?>
<Relationships xmlns="http://schemas.openxmlformats.org/package/2006/relationships"><Relationship Id="rId13" Type="http://schemas.openxmlformats.org/officeDocument/2006/relationships/image" Target="../media/image126.png"/><Relationship Id="rId18" Type="http://schemas.openxmlformats.org/officeDocument/2006/relationships/image" Target="../media/image131.png"/><Relationship Id="rId26" Type="http://schemas.openxmlformats.org/officeDocument/2006/relationships/image" Target="../media/image139.png"/><Relationship Id="rId39" Type="http://schemas.openxmlformats.org/officeDocument/2006/relationships/image" Target="../media/image152.png"/><Relationship Id="rId21" Type="http://schemas.openxmlformats.org/officeDocument/2006/relationships/image" Target="../media/image134.png"/><Relationship Id="rId34" Type="http://schemas.openxmlformats.org/officeDocument/2006/relationships/image" Target="../media/image147.png"/><Relationship Id="rId42" Type="http://schemas.openxmlformats.org/officeDocument/2006/relationships/image" Target="../media/image155.png"/><Relationship Id="rId47" Type="http://schemas.openxmlformats.org/officeDocument/2006/relationships/image" Target="../media/image160.png"/><Relationship Id="rId50" Type="http://schemas.openxmlformats.org/officeDocument/2006/relationships/image" Target="../media/image163.png"/><Relationship Id="rId7" Type="http://schemas.openxmlformats.org/officeDocument/2006/relationships/image" Target="../media/image120.png"/><Relationship Id="rId2" Type="http://schemas.openxmlformats.org/officeDocument/2006/relationships/image" Target="../media/image115.png"/><Relationship Id="rId16" Type="http://schemas.openxmlformats.org/officeDocument/2006/relationships/image" Target="../media/image129.png"/><Relationship Id="rId29" Type="http://schemas.openxmlformats.org/officeDocument/2006/relationships/image" Target="../media/image142.png"/><Relationship Id="rId11" Type="http://schemas.openxmlformats.org/officeDocument/2006/relationships/image" Target="../media/image124.png"/><Relationship Id="rId24" Type="http://schemas.openxmlformats.org/officeDocument/2006/relationships/image" Target="../media/image137.png"/><Relationship Id="rId32" Type="http://schemas.openxmlformats.org/officeDocument/2006/relationships/image" Target="../media/image145.png"/><Relationship Id="rId37" Type="http://schemas.openxmlformats.org/officeDocument/2006/relationships/image" Target="../media/image150.png"/><Relationship Id="rId40" Type="http://schemas.openxmlformats.org/officeDocument/2006/relationships/image" Target="../media/image153.png"/><Relationship Id="rId45" Type="http://schemas.openxmlformats.org/officeDocument/2006/relationships/image" Target="../media/image158.png"/><Relationship Id="rId53" Type="http://schemas.openxmlformats.org/officeDocument/2006/relationships/image" Target="../media/image166.png"/><Relationship Id="rId5" Type="http://schemas.openxmlformats.org/officeDocument/2006/relationships/image" Target="../media/image118.png"/><Relationship Id="rId10" Type="http://schemas.openxmlformats.org/officeDocument/2006/relationships/image" Target="../media/image123.jpg"/><Relationship Id="rId19" Type="http://schemas.openxmlformats.org/officeDocument/2006/relationships/image" Target="../media/image132.png"/><Relationship Id="rId31" Type="http://schemas.openxmlformats.org/officeDocument/2006/relationships/image" Target="../media/image144.png"/><Relationship Id="rId44" Type="http://schemas.openxmlformats.org/officeDocument/2006/relationships/image" Target="../media/image157.png"/><Relationship Id="rId52" Type="http://schemas.openxmlformats.org/officeDocument/2006/relationships/image" Target="../media/image165.png"/><Relationship Id="rId4" Type="http://schemas.openxmlformats.org/officeDocument/2006/relationships/image" Target="../media/image117.png"/><Relationship Id="rId9" Type="http://schemas.openxmlformats.org/officeDocument/2006/relationships/image" Target="../media/image122.png"/><Relationship Id="rId14" Type="http://schemas.openxmlformats.org/officeDocument/2006/relationships/image" Target="../media/image127.png"/><Relationship Id="rId22" Type="http://schemas.openxmlformats.org/officeDocument/2006/relationships/image" Target="../media/image135.png"/><Relationship Id="rId27" Type="http://schemas.openxmlformats.org/officeDocument/2006/relationships/image" Target="../media/image140.png"/><Relationship Id="rId30" Type="http://schemas.openxmlformats.org/officeDocument/2006/relationships/image" Target="../media/image143.png"/><Relationship Id="rId35" Type="http://schemas.openxmlformats.org/officeDocument/2006/relationships/image" Target="../media/image148.png"/><Relationship Id="rId43" Type="http://schemas.openxmlformats.org/officeDocument/2006/relationships/image" Target="../media/image156.png"/><Relationship Id="rId48" Type="http://schemas.openxmlformats.org/officeDocument/2006/relationships/image" Target="../media/image161.png"/><Relationship Id="rId8" Type="http://schemas.openxmlformats.org/officeDocument/2006/relationships/image" Target="../media/image121.png"/><Relationship Id="rId51" Type="http://schemas.openxmlformats.org/officeDocument/2006/relationships/image" Target="../media/image164.png"/><Relationship Id="rId3" Type="http://schemas.openxmlformats.org/officeDocument/2006/relationships/image" Target="../media/image116.png"/><Relationship Id="rId12" Type="http://schemas.openxmlformats.org/officeDocument/2006/relationships/image" Target="../media/image125.png"/><Relationship Id="rId17" Type="http://schemas.openxmlformats.org/officeDocument/2006/relationships/image" Target="../media/image130.png"/><Relationship Id="rId25" Type="http://schemas.openxmlformats.org/officeDocument/2006/relationships/image" Target="../media/image138.png"/><Relationship Id="rId33" Type="http://schemas.openxmlformats.org/officeDocument/2006/relationships/image" Target="../media/image146.png"/><Relationship Id="rId38" Type="http://schemas.openxmlformats.org/officeDocument/2006/relationships/image" Target="../media/image151.png"/><Relationship Id="rId46" Type="http://schemas.openxmlformats.org/officeDocument/2006/relationships/image" Target="../media/image159.png"/><Relationship Id="rId20" Type="http://schemas.openxmlformats.org/officeDocument/2006/relationships/image" Target="../media/image133.png"/><Relationship Id="rId41" Type="http://schemas.openxmlformats.org/officeDocument/2006/relationships/image" Target="../media/image154.png"/><Relationship Id="rId54" Type="http://schemas.openxmlformats.org/officeDocument/2006/relationships/image" Target="../media/image167.png"/><Relationship Id="rId1" Type="http://schemas.openxmlformats.org/officeDocument/2006/relationships/slideLayout" Target="../slideLayouts/slideLayout12.xml"/><Relationship Id="rId6" Type="http://schemas.openxmlformats.org/officeDocument/2006/relationships/image" Target="../media/image119.png"/><Relationship Id="rId15" Type="http://schemas.openxmlformats.org/officeDocument/2006/relationships/image" Target="../media/image128.png"/><Relationship Id="rId23" Type="http://schemas.openxmlformats.org/officeDocument/2006/relationships/image" Target="../media/image136.png"/><Relationship Id="rId28" Type="http://schemas.openxmlformats.org/officeDocument/2006/relationships/image" Target="../media/image141.png"/><Relationship Id="rId36" Type="http://schemas.openxmlformats.org/officeDocument/2006/relationships/image" Target="../media/image149.png"/><Relationship Id="rId49" Type="http://schemas.openxmlformats.org/officeDocument/2006/relationships/image" Target="../media/image162.png"/></Relationships>
</file>

<file path=ppt/slides/_rels/slide15.xml.rels><?xml version="1.0" encoding="UTF-8" standalone="yes"?>
<Relationships xmlns="http://schemas.openxmlformats.org/package/2006/relationships"><Relationship Id="rId8" Type="http://schemas.openxmlformats.org/officeDocument/2006/relationships/image" Target="../media/image174.png"/><Relationship Id="rId13" Type="http://schemas.openxmlformats.org/officeDocument/2006/relationships/image" Target="../media/image179.png"/><Relationship Id="rId3" Type="http://schemas.openxmlformats.org/officeDocument/2006/relationships/image" Target="../media/image169.png"/><Relationship Id="rId7" Type="http://schemas.openxmlformats.org/officeDocument/2006/relationships/image" Target="../media/image173.png"/><Relationship Id="rId12" Type="http://schemas.openxmlformats.org/officeDocument/2006/relationships/image" Target="../media/image178.png"/><Relationship Id="rId2" Type="http://schemas.openxmlformats.org/officeDocument/2006/relationships/image" Target="../media/image168.jpg"/><Relationship Id="rId1" Type="http://schemas.openxmlformats.org/officeDocument/2006/relationships/slideLayout" Target="../slideLayouts/slideLayout12.xml"/><Relationship Id="rId6" Type="http://schemas.openxmlformats.org/officeDocument/2006/relationships/image" Target="../media/image172.png"/><Relationship Id="rId11" Type="http://schemas.openxmlformats.org/officeDocument/2006/relationships/image" Target="../media/image177.png"/><Relationship Id="rId5" Type="http://schemas.openxmlformats.org/officeDocument/2006/relationships/image" Target="../media/image171.png"/><Relationship Id="rId10" Type="http://schemas.openxmlformats.org/officeDocument/2006/relationships/image" Target="../media/image176.png"/><Relationship Id="rId4" Type="http://schemas.openxmlformats.org/officeDocument/2006/relationships/image" Target="../media/image170.png"/><Relationship Id="rId9" Type="http://schemas.openxmlformats.org/officeDocument/2006/relationships/image" Target="../media/image175.png"/><Relationship Id="rId14" Type="http://schemas.openxmlformats.org/officeDocument/2006/relationships/image" Target="../media/image180.png"/></Relationships>
</file>

<file path=ppt/slides/_rels/slide16.xml.rels><?xml version="1.0" encoding="UTF-8" standalone="yes"?>
<Relationships xmlns="http://schemas.openxmlformats.org/package/2006/relationships"><Relationship Id="rId3" Type="http://schemas.openxmlformats.org/officeDocument/2006/relationships/image" Target="../media/image174.png"/><Relationship Id="rId7" Type="http://schemas.openxmlformats.org/officeDocument/2006/relationships/image" Target="../media/image184.jpg"/><Relationship Id="rId2" Type="http://schemas.openxmlformats.org/officeDocument/2006/relationships/image" Target="../media/image168.jpg"/><Relationship Id="rId1" Type="http://schemas.openxmlformats.org/officeDocument/2006/relationships/slideLayout" Target="../slideLayouts/slideLayout12.xml"/><Relationship Id="rId6" Type="http://schemas.openxmlformats.org/officeDocument/2006/relationships/image" Target="../media/image183.jpg"/><Relationship Id="rId5" Type="http://schemas.openxmlformats.org/officeDocument/2006/relationships/image" Target="../media/image182.png"/><Relationship Id="rId4" Type="http://schemas.openxmlformats.org/officeDocument/2006/relationships/image" Target="../media/image181.png"/></Relationships>
</file>

<file path=ppt/slides/_rels/slide17.xml.rels><?xml version="1.0" encoding="UTF-8" standalone="yes"?>
<Relationships xmlns="http://schemas.openxmlformats.org/package/2006/relationships"><Relationship Id="rId8" Type="http://schemas.openxmlformats.org/officeDocument/2006/relationships/image" Target="../media/image191.png"/><Relationship Id="rId3" Type="http://schemas.openxmlformats.org/officeDocument/2006/relationships/image" Target="../media/image186.jpg"/><Relationship Id="rId7" Type="http://schemas.openxmlformats.org/officeDocument/2006/relationships/image" Target="../media/image190.png"/><Relationship Id="rId2" Type="http://schemas.openxmlformats.org/officeDocument/2006/relationships/image" Target="../media/image185.png"/><Relationship Id="rId1" Type="http://schemas.openxmlformats.org/officeDocument/2006/relationships/slideLayout" Target="../slideLayouts/slideLayout12.xml"/><Relationship Id="rId6" Type="http://schemas.openxmlformats.org/officeDocument/2006/relationships/image" Target="../media/image189.png"/><Relationship Id="rId5" Type="http://schemas.openxmlformats.org/officeDocument/2006/relationships/image" Target="../media/image188.png"/><Relationship Id="rId4" Type="http://schemas.openxmlformats.org/officeDocument/2006/relationships/image" Target="../media/image187.png"/><Relationship Id="rId9" Type="http://schemas.openxmlformats.org/officeDocument/2006/relationships/image" Target="../media/image192.png"/></Relationships>
</file>

<file path=ppt/slides/_rels/slide18.xml.rels><?xml version="1.0" encoding="UTF-8" standalone="yes"?>
<Relationships xmlns="http://schemas.openxmlformats.org/package/2006/relationships"><Relationship Id="rId13" Type="http://schemas.openxmlformats.org/officeDocument/2006/relationships/image" Target="../media/image204.png"/><Relationship Id="rId18" Type="http://schemas.openxmlformats.org/officeDocument/2006/relationships/image" Target="../media/image209.png"/><Relationship Id="rId26" Type="http://schemas.openxmlformats.org/officeDocument/2006/relationships/image" Target="../media/image217.png"/><Relationship Id="rId39" Type="http://schemas.openxmlformats.org/officeDocument/2006/relationships/image" Target="../media/image230.png"/><Relationship Id="rId21" Type="http://schemas.openxmlformats.org/officeDocument/2006/relationships/image" Target="../media/image212.png"/><Relationship Id="rId34" Type="http://schemas.openxmlformats.org/officeDocument/2006/relationships/image" Target="../media/image225.png"/><Relationship Id="rId42" Type="http://schemas.openxmlformats.org/officeDocument/2006/relationships/image" Target="../media/image233.png"/><Relationship Id="rId47" Type="http://schemas.openxmlformats.org/officeDocument/2006/relationships/image" Target="../media/image238.png"/><Relationship Id="rId50" Type="http://schemas.openxmlformats.org/officeDocument/2006/relationships/image" Target="../media/image241.png"/><Relationship Id="rId55" Type="http://schemas.openxmlformats.org/officeDocument/2006/relationships/image" Target="../media/image246.png"/><Relationship Id="rId7" Type="http://schemas.openxmlformats.org/officeDocument/2006/relationships/image" Target="../media/image198.png"/><Relationship Id="rId2" Type="http://schemas.openxmlformats.org/officeDocument/2006/relationships/image" Target="../media/image193.png"/><Relationship Id="rId16" Type="http://schemas.openxmlformats.org/officeDocument/2006/relationships/image" Target="../media/image207.png"/><Relationship Id="rId29" Type="http://schemas.openxmlformats.org/officeDocument/2006/relationships/image" Target="../media/image220.png"/><Relationship Id="rId11" Type="http://schemas.openxmlformats.org/officeDocument/2006/relationships/image" Target="../media/image202.png"/><Relationship Id="rId24" Type="http://schemas.openxmlformats.org/officeDocument/2006/relationships/image" Target="../media/image215.png"/><Relationship Id="rId32" Type="http://schemas.openxmlformats.org/officeDocument/2006/relationships/image" Target="../media/image223.png"/><Relationship Id="rId37" Type="http://schemas.openxmlformats.org/officeDocument/2006/relationships/image" Target="../media/image228.png"/><Relationship Id="rId40" Type="http://schemas.openxmlformats.org/officeDocument/2006/relationships/image" Target="../media/image231.png"/><Relationship Id="rId45" Type="http://schemas.openxmlformats.org/officeDocument/2006/relationships/image" Target="../media/image236.png"/><Relationship Id="rId53" Type="http://schemas.openxmlformats.org/officeDocument/2006/relationships/image" Target="../media/image244.png"/><Relationship Id="rId58" Type="http://schemas.openxmlformats.org/officeDocument/2006/relationships/image" Target="../media/image249.png"/><Relationship Id="rId5" Type="http://schemas.openxmlformats.org/officeDocument/2006/relationships/image" Target="../media/image196.png"/><Relationship Id="rId19" Type="http://schemas.openxmlformats.org/officeDocument/2006/relationships/image" Target="../media/image210.png"/><Relationship Id="rId4" Type="http://schemas.openxmlformats.org/officeDocument/2006/relationships/image" Target="../media/image195.png"/><Relationship Id="rId9" Type="http://schemas.openxmlformats.org/officeDocument/2006/relationships/image" Target="../media/image200.png"/><Relationship Id="rId14" Type="http://schemas.openxmlformats.org/officeDocument/2006/relationships/image" Target="../media/image205.png"/><Relationship Id="rId22" Type="http://schemas.openxmlformats.org/officeDocument/2006/relationships/image" Target="../media/image213.png"/><Relationship Id="rId27" Type="http://schemas.openxmlformats.org/officeDocument/2006/relationships/image" Target="../media/image218.png"/><Relationship Id="rId30" Type="http://schemas.openxmlformats.org/officeDocument/2006/relationships/image" Target="../media/image221.png"/><Relationship Id="rId35" Type="http://schemas.openxmlformats.org/officeDocument/2006/relationships/image" Target="../media/image226.png"/><Relationship Id="rId43" Type="http://schemas.openxmlformats.org/officeDocument/2006/relationships/image" Target="../media/image234.png"/><Relationship Id="rId48" Type="http://schemas.openxmlformats.org/officeDocument/2006/relationships/image" Target="../media/image239.png"/><Relationship Id="rId56" Type="http://schemas.openxmlformats.org/officeDocument/2006/relationships/image" Target="../media/image247.png"/><Relationship Id="rId8" Type="http://schemas.openxmlformats.org/officeDocument/2006/relationships/image" Target="../media/image199.png"/><Relationship Id="rId51" Type="http://schemas.openxmlformats.org/officeDocument/2006/relationships/image" Target="../media/image242.png"/><Relationship Id="rId3" Type="http://schemas.openxmlformats.org/officeDocument/2006/relationships/image" Target="../media/image194.png"/><Relationship Id="rId12" Type="http://schemas.openxmlformats.org/officeDocument/2006/relationships/image" Target="../media/image203.png"/><Relationship Id="rId17" Type="http://schemas.openxmlformats.org/officeDocument/2006/relationships/image" Target="../media/image208.png"/><Relationship Id="rId25" Type="http://schemas.openxmlformats.org/officeDocument/2006/relationships/image" Target="../media/image216.png"/><Relationship Id="rId33" Type="http://schemas.openxmlformats.org/officeDocument/2006/relationships/image" Target="../media/image224.png"/><Relationship Id="rId38" Type="http://schemas.openxmlformats.org/officeDocument/2006/relationships/image" Target="../media/image229.png"/><Relationship Id="rId46" Type="http://schemas.openxmlformats.org/officeDocument/2006/relationships/image" Target="../media/image237.png"/><Relationship Id="rId59" Type="http://schemas.openxmlformats.org/officeDocument/2006/relationships/image" Target="../media/image250.png"/><Relationship Id="rId20" Type="http://schemas.openxmlformats.org/officeDocument/2006/relationships/image" Target="../media/image211.png"/><Relationship Id="rId41" Type="http://schemas.openxmlformats.org/officeDocument/2006/relationships/image" Target="../media/image232.png"/><Relationship Id="rId54" Type="http://schemas.openxmlformats.org/officeDocument/2006/relationships/image" Target="../media/image245.png"/><Relationship Id="rId1" Type="http://schemas.openxmlformats.org/officeDocument/2006/relationships/slideLayout" Target="../slideLayouts/slideLayout12.xml"/><Relationship Id="rId6" Type="http://schemas.openxmlformats.org/officeDocument/2006/relationships/image" Target="../media/image197.png"/><Relationship Id="rId15" Type="http://schemas.openxmlformats.org/officeDocument/2006/relationships/image" Target="../media/image206.png"/><Relationship Id="rId23" Type="http://schemas.openxmlformats.org/officeDocument/2006/relationships/image" Target="../media/image214.png"/><Relationship Id="rId28" Type="http://schemas.openxmlformats.org/officeDocument/2006/relationships/image" Target="../media/image219.png"/><Relationship Id="rId36" Type="http://schemas.openxmlformats.org/officeDocument/2006/relationships/image" Target="../media/image227.png"/><Relationship Id="rId49" Type="http://schemas.openxmlformats.org/officeDocument/2006/relationships/image" Target="../media/image240.png"/><Relationship Id="rId57" Type="http://schemas.openxmlformats.org/officeDocument/2006/relationships/image" Target="../media/image248.png"/><Relationship Id="rId10" Type="http://schemas.openxmlformats.org/officeDocument/2006/relationships/image" Target="../media/image201.png"/><Relationship Id="rId31" Type="http://schemas.openxmlformats.org/officeDocument/2006/relationships/image" Target="../media/image222.png"/><Relationship Id="rId44" Type="http://schemas.openxmlformats.org/officeDocument/2006/relationships/image" Target="../media/image235.png"/><Relationship Id="rId52" Type="http://schemas.openxmlformats.org/officeDocument/2006/relationships/image" Target="../media/image243.png"/><Relationship Id="rId60" Type="http://schemas.openxmlformats.org/officeDocument/2006/relationships/image" Target="../media/image251.png"/></Relationships>
</file>

<file path=ppt/slides/_rels/slide19.xml.rels><?xml version="1.0" encoding="UTF-8" standalone="yes"?>
<Relationships xmlns="http://schemas.openxmlformats.org/package/2006/relationships"><Relationship Id="rId8" Type="http://schemas.openxmlformats.org/officeDocument/2006/relationships/image" Target="../media/image258.png"/><Relationship Id="rId13" Type="http://schemas.openxmlformats.org/officeDocument/2006/relationships/image" Target="../media/image263.png"/><Relationship Id="rId18" Type="http://schemas.openxmlformats.org/officeDocument/2006/relationships/image" Target="../media/image268.png"/><Relationship Id="rId26" Type="http://schemas.openxmlformats.org/officeDocument/2006/relationships/image" Target="../media/image276.png"/><Relationship Id="rId3" Type="http://schemas.openxmlformats.org/officeDocument/2006/relationships/image" Target="../media/image253.png"/><Relationship Id="rId21" Type="http://schemas.openxmlformats.org/officeDocument/2006/relationships/image" Target="../media/image271.png"/><Relationship Id="rId7" Type="http://schemas.openxmlformats.org/officeDocument/2006/relationships/image" Target="../media/image257.png"/><Relationship Id="rId12" Type="http://schemas.openxmlformats.org/officeDocument/2006/relationships/image" Target="../media/image262.png"/><Relationship Id="rId17" Type="http://schemas.openxmlformats.org/officeDocument/2006/relationships/image" Target="../media/image267.png"/><Relationship Id="rId25" Type="http://schemas.openxmlformats.org/officeDocument/2006/relationships/image" Target="../media/image275.png"/><Relationship Id="rId2" Type="http://schemas.openxmlformats.org/officeDocument/2006/relationships/image" Target="../media/image252.png"/><Relationship Id="rId16" Type="http://schemas.openxmlformats.org/officeDocument/2006/relationships/image" Target="../media/image266.png"/><Relationship Id="rId20" Type="http://schemas.openxmlformats.org/officeDocument/2006/relationships/image" Target="../media/image270.png"/><Relationship Id="rId1" Type="http://schemas.openxmlformats.org/officeDocument/2006/relationships/slideLayout" Target="../slideLayouts/slideLayout12.xml"/><Relationship Id="rId6" Type="http://schemas.openxmlformats.org/officeDocument/2006/relationships/image" Target="../media/image256.png"/><Relationship Id="rId11" Type="http://schemas.openxmlformats.org/officeDocument/2006/relationships/image" Target="../media/image261.png"/><Relationship Id="rId24" Type="http://schemas.openxmlformats.org/officeDocument/2006/relationships/image" Target="../media/image274.png"/><Relationship Id="rId5" Type="http://schemas.openxmlformats.org/officeDocument/2006/relationships/image" Target="../media/image255.png"/><Relationship Id="rId15" Type="http://schemas.openxmlformats.org/officeDocument/2006/relationships/image" Target="../media/image265.png"/><Relationship Id="rId23" Type="http://schemas.openxmlformats.org/officeDocument/2006/relationships/image" Target="../media/image273.png"/><Relationship Id="rId10" Type="http://schemas.openxmlformats.org/officeDocument/2006/relationships/image" Target="../media/image260.png"/><Relationship Id="rId19" Type="http://schemas.openxmlformats.org/officeDocument/2006/relationships/image" Target="../media/image269.png"/><Relationship Id="rId4" Type="http://schemas.openxmlformats.org/officeDocument/2006/relationships/image" Target="../media/image254.png"/><Relationship Id="rId9" Type="http://schemas.openxmlformats.org/officeDocument/2006/relationships/image" Target="../media/image259.png"/><Relationship Id="rId14" Type="http://schemas.openxmlformats.org/officeDocument/2006/relationships/image" Target="../media/image264.png"/><Relationship Id="rId22" Type="http://schemas.openxmlformats.org/officeDocument/2006/relationships/image" Target="../media/image272.png"/><Relationship Id="rId27" Type="http://schemas.openxmlformats.org/officeDocument/2006/relationships/image" Target="../media/image27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0.png"/><Relationship Id="rId2" Type="http://schemas.openxmlformats.org/officeDocument/2006/relationships/image" Target="../media/image278.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6" Type="http://schemas.openxmlformats.org/officeDocument/2006/relationships/image" Target="../media/image303.png"/><Relationship Id="rId21" Type="http://schemas.openxmlformats.org/officeDocument/2006/relationships/image" Target="../media/image298.png"/><Relationship Id="rId42" Type="http://schemas.openxmlformats.org/officeDocument/2006/relationships/image" Target="../media/image319.png"/><Relationship Id="rId47" Type="http://schemas.openxmlformats.org/officeDocument/2006/relationships/image" Target="../media/image324.png"/><Relationship Id="rId63" Type="http://schemas.openxmlformats.org/officeDocument/2006/relationships/image" Target="../media/image340.png"/><Relationship Id="rId68" Type="http://schemas.openxmlformats.org/officeDocument/2006/relationships/image" Target="../media/image345.png"/><Relationship Id="rId84" Type="http://schemas.openxmlformats.org/officeDocument/2006/relationships/image" Target="../media/image361.png"/><Relationship Id="rId89" Type="http://schemas.openxmlformats.org/officeDocument/2006/relationships/image" Target="../media/image366.png"/><Relationship Id="rId16" Type="http://schemas.openxmlformats.org/officeDocument/2006/relationships/image" Target="../media/image293.png"/><Relationship Id="rId11" Type="http://schemas.openxmlformats.org/officeDocument/2006/relationships/image" Target="../media/image288.png"/><Relationship Id="rId32" Type="http://schemas.openxmlformats.org/officeDocument/2006/relationships/image" Target="../media/image309.png"/><Relationship Id="rId37" Type="http://schemas.openxmlformats.org/officeDocument/2006/relationships/image" Target="../media/image314.png"/><Relationship Id="rId53" Type="http://schemas.openxmlformats.org/officeDocument/2006/relationships/image" Target="../media/image330.png"/><Relationship Id="rId58" Type="http://schemas.openxmlformats.org/officeDocument/2006/relationships/image" Target="../media/image335.png"/><Relationship Id="rId74" Type="http://schemas.openxmlformats.org/officeDocument/2006/relationships/image" Target="../media/image351.png"/><Relationship Id="rId79" Type="http://schemas.openxmlformats.org/officeDocument/2006/relationships/image" Target="../media/image356.png"/><Relationship Id="rId5" Type="http://schemas.openxmlformats.org/officeDocument/2006/relationships/image" Target="../media/image282.png"/><Relationship Id="rId90" Type="http://schemas.openxmlformats.org/officeDocument/2006/relationships/image" Target="../media/image367.png"/><Relationship Id="rId22" Type="http://schemas.openxmlformats.org/officeDocument/2006/relationships/image" Target="../media/image299.png"/><Relationship Id="rId27" Type="http://schemas.openxmlformats.org/officeDocument/2006/relationships/image" Target="../media/image304.png"/><Relationship Id="rId43" Type="http://schemas.openxmlformats.org/officeDocument/2006/relationships/image" Target="../media/image320.png"/><Relationship Id="rId48" Type="http://schemas.openxmlformats.org/officeDocument/2006/relationships/image" Target="../media/image325.png"/><Relationship Id="rId64" Type="http://schemas.openxmlformats.org/officeDocument/2006/relationships/image" Target="../media/image341.png"/><Relationship Id="rId69" Type="http://schemas.openxmlformats.org/officeDocument/2006/relationships/image" Target="../media/image346.png"/><Relationship Id="rId8" Type="http://schemas.openxmlformats.org/officeDocument/2006/relationships/image" Target="../media/image285.png"/><Relationship Id="rId51" Type="http://schemas.openxmlformats.org/officeDocument/2006/relationships/image" Target="../media/image328.png"/><Relationship Id="rId72" Type="http://schemas.openxmlformats.org/officeDocument/2006/relationships/image" Target="../media/image349.png"/><Relationship Id="rId80" Type="http://schemas.openxmlformats.org/officeDocument/2006/relationships/image" Target="../media/image357.png"/><Relationship Id="rId85" Type="http://schemas.openxmlformats.org/officeDocument/2006/relationships/image" Target="../media/image362.png"/><Relationship Id="rId93" Type="http://schemas.openxmlformats.org/officeDocument/2006/relationships/image" Target="../media/image370.png"/><Relationship Id="rId3" Type="http://schemas.openxmlformats.org/officeDocument/2006/relationships/image" Target="../media/image280.png"/><Relationship Id="rId12" Type="http://schemas.openxmlformats.org/officeDocument/2006/relationships/image" Target="../media/image289.png"/><Relationship Id="rId17" Type="http://schemas.openxmlformats.org/officeDocument/2006/relationships/image" Target="../media/image294.png"/><Relationship Id="rId25" Type="http://schemas.openxmlformats.org/officeDocument/2006/relationships/image" Target="../media/image302.png"/><Relationship Id="rId33" Type="http://schemas.openxmlformats.org/officeDocument/2006/relationships/image" Target="../media/image310.png"/><Relationship Id="rId38" Type="http://schemas.openxmlformats.org/officeDocument/2006/relationships/image" Target="../media/image315.png"/><Relationship Id="rId46" Type="http://schemas.openxmlformats.org/officeDocument/2006/relationships/image" Target="../media/image323.png"/><Relationship Id="rId59" Type="http://schemas.openxmlformats.org/officeDocument/2006/relationships/image" Target="../media/image336.png"/><Relationship Id="rId67" Type="http://schemas.openxmlformats.org/officeDocument/2006/relationships/image" Target="../media/image344.png"/><Relationship Id="rId20" Type="http://schemas.openxmlformats.org/officeDocument/2006/relationships/image" Target="../media/image297.png"/><Relationship Id="rId41" Type="http://schemas.openxmlformats.org/officeDocument/2006/relationships/image" Target="../media/image318.png"/><Relationship Id="rId54" Type="http://schemas.openxmlformats.org/officeDocument/2006/relationships/image" Target="../media/image331.png"/><Relationship Id="rId62" Type="http://schemas.openxmlformats.org/officeDocument/2006/relationships/image" Target="../media/image339.png"/><Relationship Id="rId70" Type="http://schemas.openxmlformats.org/officeDocument/2006/relationships/image" Target="../media/image347.png"/><Relationship Id="rId75" Type="http://schemas.openxmlformats.org/officeDocument/2006/relationships/image" Target="../media/image352.png"/><Relationship Id="rId83" Type="http://schemas.openxmlformats.org/officeDocument/2006/relationships/image" Target="../media/image360.png"/><Relationship Id="rId88" Type="http://schemas.openxmlformats.org/officeDocument/2006/relationships/image" Target="../media/image365.png"/><Relationship Id="rId91" Type="http://schemas.openxmlformats.org/officeDocument/2006/relationships/image" Target="../media/image368.png"/><Relationship Id="rId1" Type="http://schemas.openxmlformats.org/officeDocument/2006/relationships/slideLayout" Target="../slideLayouts/slideLayout12.xml"/><Relationship Id="rId6" Type="http://schemas.openxmlformats.org/officeDocument/2006/relationships/image" Target="../media/image283.png"/><Relationship Id="rId15" Type="http://schemas.openxmlformats.org/officeDocument/2006/relationships/image" Target="../media/image292.png"/><Relationship Id="rId23" Type="http://schemas.openxmlformats.org/officeDocument/2006/relationships/image" Target="../media/image300.png"/><Relationship Id="rId28" Type="http://schemas.openxmlformats.org/officeDocument/2006/relationships/image" Target="../media/image305.png"/><Relationship Id="rId36" Type="http://schemas.openxmlformats.org/officeDocument/2006/relationships/image" Target="../media/image313.png"/><Relationship Id="rId49" Type="http://schemas.openxmlformats.org/officeDocument/2006/relationships/image" Target="../media/image326.png"/><Relationship Id="rId57" Type="http://schemas.openxmlformats.org/officeDocument/2006/relationships/image" Target="../media/image334.png"/><Relationship Id="rId10" Type="http://schemas.openxmlformats.org/officeDocument/2006/relationships/image" Target="../media/image287.png"/><Relationship Id="rId31" Type="http://schemas.openxmlformats.org/officeDocument/2006/relationships/image" Target="../media/image308.png"/><Relationship Id="rId44" Type="http://schemas.openxmlformats.org/officeDocument/2006/relationships/image" Target="../media/image321.png"/><Relationship Id="rId52" Type="http://schemas.openxmlformats.org/officeDocument/2006/relationships/image" Target="../media/image329.png"/><Relationship Id="rId60" Type="http://schemas.openxmlformats.org/officeDocument/2006/relationships/image" Target="../media/image337.png"/><Relationship Id="rId65" Type="http://schemas.openxmlformats.org/officeDocument/2006/relationships/image" Target="../media/image342.png"/><Relationship Id="rId73" Type="http://schemas.openxmlformats.org/officeDocument/2006/relationships/image" Target="../media/image350.png"/><Relationship Id="rId78" Type="http://schemas.openxmlformats.org/officeDocument/2006/relationships/image" Target="../media/image355.png"/><Relationship Id="rId81" Type="http://schemas.openxmlformats.org/officeDocument/2006/relationships/image" Target="../media/image358.png"/><Relationship Id="rId86" Type="http://schemas.openxmlformats.org/officeDocument/2006/relationships/image" Target="../media/image363.png"/><Relationship Id="rId94" Type="http://schemas.openxmlformats.org/officeDocument/2006/relationships/image" Target="../media/image371.jpg"/><Relationship Id="rId4" Type="http://schemas.openxmlformats.org/officeDocument/2006/relationships/image" Target="../media/image281.png"/><Relationship Id="rId9" Type="http://schemas.openxmlformats.org/officeDocument/2006/relationships/image" Target="../media/image286.png"/><Relationship Id="rId13" Type="http://schemas.openxmlformats.org/officeDocument/2006/relationships/image" Target="../media/image290.png"/><Relationship Id="rId18" Type="http://schemas.openxmlformats.org/officeDocument/2006/relationships/image" Target="../media/image295.png"/><Relationship Id="rId39" Type="http://schemas.openxmlformats.org/officeDocument/2006/relationships/image" Target="../media/image316.png"/><Relationship Id="rId34" Type="http://schemas.openxmlformats.org/officeDocument/2006/relationships/image" Target="../media/image311.png"/><Relationship Id="rId50" Type="http://schemas.openxmlformats.org/officeDocument/2006/relationships/image" Target="../media/image327.png"/><Relationship Id="rId55" Type="http://schemas.openxmlformats.org/officeDocument/2006/relationships/image" Target="../media/image332.png"/><Relationship Id="rId76" Type="http://schemas.openxmlformats.org/officeDocument/2006/relationships/image" Target="../media/image353.png"/><Relationship Id="rId7" Type="http://schemas.openxmlformats.org/officeDocument/2006/relationships/image" Target="../media/image284.png"/><Relationship Id="rId71" Type="http://schemas.openxmlformats.org/officeDocument/2006/relationships/image" Target="../media/image348.png"/><Relationship Id="rId92" Type="http://schemas.openxmlformats.org/officeDocument/2006/relationships/image" Target="../media/image369.png"/><Relationship Id="rId2" Type="http://schemas.openxmlformats.org/officeDocument/2006/relationships/image" Target="../media/image279.png"/><Relationship Id="rId29" Type="http://schemas.openxmlformats.org/officeDocument/2006/relationships/image" Target="../media/image306.png"/><Relationship Id="rId24" Type="http://schemas.openxmlformats.org/officeDocument/2006/relationships/image" Target="../media/image301.png"/><Relationship Id="rId40" Type="http://schemas.openxmlformats.org/officeDocument/2006/relationships/image" Target="../media/image317.png"/><Relationship Id="rId45" Type="http://schemas.openxmlformats.org/officeDocument/2006/relationships/image" Target="../media/image322.png"/><Relationship Id="rId66" Type="http://schemas.openxmlformats.org/officeDocument/2006/relationships/image" Target="../media/image343.png"/><Relationship Id="rId87" Type="http://schemas.openxmlformats.org/officeDocument/2006/relationships/image" Target="../media/image364.png"/><Relationship Id="rId61" Type="http://schemas.openxmlformats.org/officeDocument/2006/relationships/image" Target="../media/image338.png"/><Relationship Id="rId82" Type="http://schemas.openxmlformats.org/officeDocument/2006/relationships/image" Target="../media/image359.png"/><Relationship Id="rId19" Type="http://schemas.openxmlformats.org/officeDocument/2006/relationships/image" Target="../media/image296.png"/><Relationship Id="rId14" Type="http://schemas.openxmlformats.org/officeDocument/2006/relationships/image" Target="../media/image291.png"/><Relationship Id="rId30" Type="http://schemas.openxmlformats.org/officeDocument/2006/relationships/image" Target="../media/image307.png"/><Relationship Id="rId35" Type="http://schemas.openxmlformats.org/officeDocument/2006/relationships/image" Target="../media/image312.png"/><Relationship Id="rId56" Type="http://schemas.openxmlformats.org/officeDocument/2006/relationships/image" Target="../media/image333.png"/><Relationship Id="rId77" Type="http://schemas.openxmlformats.org/officeDocument/2006/relationships/image" Target="../media/image354.png"/></Relationships>
</file>

<file path=ppt/slides/_rels/slide22.xml.rels><?xml version="1.0" encoding="UTF-8" standalone="yes"?>
<Relationships xmlns="http://schemas.openxmlformats.org/package/2006/relationships"><Relationship Id="rId13" Type="http://schemas.openxmlformats.org/officeDocument/2006/relationships/image" Target="../media/image381.png"/><Relationship Id="rId18" Type="http://schemas.openxmlformats.org/officeDocument/2006/relationships/image" Target="../media/image385.png"/><Relationship Id="rId26" Type="http://schemas.openxmlformats.org/officeDocument/2006/relationships/image" Target="../media/image393.png"/><Relationship Id="rId3" Type="http://schemas.openxmlformats.org/officeDocument/2006/relationships/image" Target="../media/image371.jpg"/><Relationship Id="rId21" Type="http://schemas.openxmlformats.org/officeDocument/2006/relationships/image" Target="../media/image388.png"/><Relationship Id="rId34" Type="http://schemas.openxmlformats.org/officeDocument/2006/relationships/hyperlink" Target="https://france3-regions.francetvinfo.fr/hauts-de-france/nord-0/lille/ca-ne-tient-plus-le-cri-d-alarme-des-100-000-associations-des-hauts-de-france-face-aux-restrictions-budgetaires-3112708.html" TargetMode="External"/><Relationship Id="rId7" Type="http://schemas.openxmlformats.org/officeDocument/2006/relationships/image" Target="../media/image376.png"/><Relationship Id="rId12" Type="http://schemas.openxmlformats.org/officeDocument/2006/relationships/image" Target="../media/image380.png"/><Relationship Id="rId17" Type="http://schemas.openxmlformats.org/officeDocument/2006/relationships/image" Target="../media/image384.png"/><Relationship Id="rId25" Type="http://schemas.openxmlformats.org/officeDocument/2006/relationships/image" Target="../media/image392.png"/><Relationship Id="rId33" Type="http://schemas.openxmlformats.org/officeDocument/2006/relationships/image" Target="../media/image399.png"/><Relationship Id="rId2" Type="http://schemas.openxmlformats.org/officeDocument/2006/relationships/image" Target="../media/image372.png"/><Relationship Id="rId16" Type="http://schemas.openxmlformats.org/officeDocument/2006/relationships/image" Target="../media/image383.png"/><Relationship Id="rId20" Type="http://schemas.openxmlformats.org/officeDocument/2006/relationships/image" Target="../media/image387.png"/><Relationship Id="rId29" Type="http://schemas.openxmlformats.org/officeDocument/2006/relationships/hyperlink" Target="https://lemouvementassociatif.org/wp-content/uploads/2025/01/LMA_lettre-au-premier-ministre_28janvier2025.pdf" TargetMode="External"/><Relationship Id="rId1" Type="http://schemas.openxmlformats.org/officeDocument/2006/relationships/slideLayout" Target="../slideLayouts/slideLayout12.xml"/><Relationship Id="rId6" Type="http://schemas.openxmlformats.org/officeDocument/2006/relationships/image" Target="../media/image375.png"/><Relationship Id="rId11" Type="http://schemas.openxmlformats.org/officeDocument/2006/relationships/image" Target="../media/image100.png"/><Relationship Id="rId24" Type="http://schemas.openxmlformats.org/officeDocument/2006/relationships/image" Target="../media/image391.png"/><Relationship Id="rId32" Type="http://schemas.openxmlformats.org/officeDocument/2006/relationships/image" Target="../media/image398.png"/><Relationship Id="rId5" Type="http://schemas.openxmlformats.org/officeDocument/2006/relationships/image" Target="../media/image374.png"/><Relationship Id="rId15" Type="http://schemas.openxmlformats.org/officeDocument/2006/relationships/hyperlink" Target="https://www.ess-france.org/ess-france-adresse-un-courrier-a-la-ministre-a-l-economie-sociale-et-solidaire-et-demande-la-mise" TargetMode="External"/><Relationship Id="rId23" Type="http://schemas.openxmlformats.org/officeDocument/2006/relationships/image" Target="../media/image390.png"/><Relationship Id="rId28" Type="http://schemas.openxmlformats.org/officeDocument/2006/relationships/image" Target="../media/image395.png"/><Relationship Id="rId10" Type="http://schemas.openxmlformats.org/officeDocument/2006/relationships/image" Target="../media/image379.png"/><Relationship Id="rId19" Type="http://schemas.openxmlformats.org/officeDocument/2006/relationships/image" Target="../media/image386.png"/><Relationship Id="rId31" Type="http://schemas.openxmlformats.org/officeDocument/2006/relationships/image" Target="../media/image397.png"/><Relationship Id="rId4" Type="http://schemas.openxmlformats.org/officeDocument/2006/relationships/image" Target="../media/image373.jpg"/><Relationship Id="rId9" Type="http://schemas.openxmlformats.org/officeDocument/2006/relationships/image" Target="../media/image378.png"/><Relationship Id="rId14" Type="http://schemas.openxmlformats.org/officeDocument/2006/relationships/image" Target="../media/image382.png"/><Relationship Id="rId22" Type="http://schemas.openxmlformats.org/officeDocument/2006/relationships/image" Target="../media/image389.png"/><Relationship Id="rId27" Type="http://schemas.openxmlformats.org/officeDocument/2006/relationships/image" Target="../media/image394.jpg"/><Relationship Id="rId30" Type="http://schemas.openxmlformats.org/officeDocument/2006/relationships/image" Target="../media/image396.png"/><Relationship Id="rId35" Type="http://schemas.openxmlformats.org/officeDocument/2006/relationships/image" Target="../media/image400.png"/><Relationship Id="rId8" Type="http://schemas.openxmlformats.org/officeDocument/2006/relationships/image" Target="../media/image377.png"/></Relationships>
</file>

<file path=ppt/slides/_rels/slide23.xml.rels><?xml version="1.0" encoding="UTF-8" standalone="yes"?>
<Relationships xmlns="http://schemas.openxmlformats.org/package/2006/relationships"><Relationship Id="rId13" Type="http://schemas.openxmlformats.org/officeDocument/2006/relationships/image" Target="../media/image412.png"/><Relationship Id="rId18" Type="http://schemas.openxmlformats.org/officeDocument/2006/relationships/image" Target="../media/image417.png"/><Relationship Id="rId26" Type="http://schemas.openxmlformats.org/officeDocument/2006/relationships/image" Target="../media/image425.png"/><Relationship Id="rId39" Type="http://schemas.openxmlformats.org/officeDocument/2006/relationships/image" Target="../media/image437.png"/><Relationship Id="rId21" Type="http://schemas.openxmlformats.org/officeDocument/2006/relationships/image" Target="../media/image420.png"/><Relationship Id="rId34" Type="http://schemas.openxmlformats.org/officeDocument/2006/relationships/image" Target="../media/image432.png"/><Relationship Id="rId42" Type="http://schemas.openxmlformats.org/officeDocument/2006/relationships/image" Target="../media/image440.png"/><Relationship Id="rId47" Type="http://schemas.openxmlformats.org/officeDocument/2006/relationships/image" Target="../media/image445.png"/><Relationship Id="rId50" Type="http://schemas.openxmlformats.org/officeDocument/2006/relationships/image" Target="../media/image448.png"/><Relationship Id="rId55" Type="http://schemas.openxmlformats.org/officeDocument/2006/relationships/image" Target="../media/image230.png"/><Relationship Id="rId7" Type="http://schemas.openxmlformats.org/officeDocument/2006/relationships/image" Target="../media/image406.png"/><Relationship Id="rId2" Type="http://schemas.openxmlformats.org/officeDocument/2006/relationships/image" Target="../media/image401.png"/><Relationship Id="rId16" Type="http://schemas.openxmlformats.org/officeDocument/2006/relationships/image" Target="../media/image415.png"/><Relationship Id="rId29" Type="http://schemas.openxmlformats.org/officeDocument/2006/relationships/image" Target="../media/image428.png"/><Relationship Id="rId11" Type="http://schemas.openxmlformats.org/officeDocument/2006/relationships/image" Target="../media/image410.png"/><Relationship Id="rId24" Type="http://schemas.openxmlformats.org/officeDocument/2006/relationships/image" Target="../media/image423.png"/><Relationship Id="rId32" Type="http://schemas.openxmlformats.org/officeDocument/2006/relationships/image" Target="../media/image430.png"/><Relationship Id="rId37" Type="http://schemas.openxmlformats.org/officeDocument/2006/relationships/image" Target="../media/image435.png"/><Relationship Id="rId40" Type="http://schemas.openxmlformats.org/officeDocument/2006/relationships/image" Target="../media/image438.png"/><Relationship Id="rId45" Type="http://schemas.openxmlformats.org/officeDocument/2006/relationships/image" Target="../media/image443.png"/><Relationship Id="rId53" Type="http://schemas.openxmlformats.org/officeDocument/2006/relationships/image" Target="../media/image451.png"/><Relationship Id="rId58" Type="http://schemas.openxmlformats.org/officeDocument/2006/relationships/image" Target="../media/image455.png"/><Relationship Id="rId5" Type="http://schemas.openxmlformats.org/officeDocument/2006/relationships/image" Target="../media/image404.png"/><Relationship Id="rId19" Type="http://schemas.openxmlformats.org/officeDocument/2006/relationships/image" Target="../media/image418.png"/><Relationship Id="rId4" Type="http://schemas.openxmlformats.org/officeDocument/2006/relationships/image" Target="../media/image403.png"/><Relationship Id="rId9" Type="http://schemas.openxmlformats.org/officeDocument/2006/relationships/image" Target="../media/image408.png"/><Relationship Id="rId14" Type="http://schemas.openxmlformats.org/officeDocument/2006/relationships/image" Target="../media/image413.png"/><Relationship Id="rId22" Type="http://schemas.openxmlformats.org/officeDocument/2006/relationships/image" Target="../media/image421.png"/><Relationship Id="rId27" Type="http://schemas.openxmlformats.org/officeDocument/2006/relationships/image" Target="../media/image426.png"/><Relationship Id="rId30" Type="http://schemas.openxmlformats.org/officeDocument/2006/relationships/image" Target="../media/image429.png"/><Relationship Id="rId35" Type="http://schemas.openxmlformats.org/officeDocument/2006/relationships/image" Target="../media/image433.png"/><Relationship Id="rId43" Type="http://schemas.openxmlformats.org/officeDocument/2006/relationships/image" Target="../media/image441.png"/><Relationship Id="rId48" Type="http://schemas.openxmlformats.org/officeDocument/2006/relationships/image" Target="../media/image446.png"/><Relationship Id="rId56" Type="http://schemas.openxmlformats.org/officeDocument/2006/relationships/image" Target="../media/image453.png"/><Relationship Id="rId8" Type="http://schemas.openxmlformats.org/officeDocument/2006/relationships/image" Target="../media/image407.png"/><Relationship Id="rId51" Type="http://schemas.openxmlformats.org/officeDocument/2006/relationships/image" Target="../media/image449.png"/><Relationship Id="rId3" Type="http://schemas.openxmlformats.org/officeDocument/2006/relationships/image" Target="../media/image402.png"/><Relationship Id="rId12" Type="http://schemas.openxmlformats.org/officeDocument/2006/relationships/image" Target="../media/image411.png"/><Relationship Id="rId17" Type="http://schemas.openxmlformats.org/officeDocument/2006/relationships/image" Target="../media/image416.png"/><Relationship Id="rId25" Type="http://schemas.openxmlformats.org/officeDocument/2006/relationships/image" Target="../media/image424.png"/><Relationship Id="rId33" Type="http://schemas.openxmlformats.org/officeDocument/2006/relationships/image" Target="../media/image431.png"/><Relationship Id="rId38" Type="http://schemas.openxmlformats.org/officeDocument/2006/relationships/image" Target="../media/image436.png"/><Relationship Id="rId46" Type="http://schemas.openxmlformats.org/officeDocument/2006/relationships/image" Target="../media/image444.png"/><Relationship Id="rId59" Type="http://schemas.openxmlformats.org/officeDocument/2006/relationships/image" Target="../media/image456.png"/><Relationship Id="rId20" Type="http://schemas.openxmlformats.org/officeDocument/2006/relationships/image" Target="../media/image419.png"/><Relationship Id="rId41" Type="http://schemas.openxmlformats.org/officeDocument/2006/relationships/image" Target="../media/image439.png"/><Relationship Id="rId54" Type="http://schemas.openxmlformats.org/officeDocument/2006/relationships/image" Target="../media/image452.png"/><Relationship Id="rId1" Type="http://schemas.openxmlformats.org/officeDocument/2006/relationships/slideLayout" Target="../slideLayouts/slideLayout12.xml"/><Relationship Id="rId6" Type="http://schemas.openxmlformats.org/officeDocument/2006/relationships/image" Target="../media/image405.png"/><Relationship Id="rId15" Type="http://schemas.openxmlformats.org/officeDocument/2006/relationships/image" Target="../media/image414.png"/><Relationship Id="rId23" Type="http://schemas.openxmlformats.org/officeDocument/2006/relationships/image" Target="../media/image422.png"/><Relationship Id="rId28" Type="http://schemas.openxmlformats.org/officeDocument/2006/relationships/image" Target="../media/image427.png"/><Relationship Id="rId36" Type="http://schemas.openxmlformats.org/officeDocument/2006/relationships/image" Target="../media/image434.png"/><Relationship Id="rId49" Type="http://schemas.openxmlformats.org/officeDocument/2006/relationships/image" Target="../media/image447.png"/><Relationship Id="rId57" Type="http://schemas.openxmlformats.org/officeDocument/2006/relationships/image" Target="../media/image454.png"/><Relationship Id="rId10" Type="http://schemas.openxmlformats.org/officeDocument/2006/relationships/image" Target="../media/image409.png"/><Relationship Id="rId31" Type="http://schemas.openxmlformats.org/officeDocument/2006/relationships/image" Target="../media/image262.png"/><Relationship Id="rId44" Type="http://schemas.openxmlformats.org/officeDocument/2006/relationships/image" Target="../media/image442.png"/><Relationship Id="rId52" Type="http://schemas.openxmlformats.org/officeDocument/2006/relationships/image" Target="../media/image450.png"/><Relationship Id="rId60" Type="http://schemas.openxmlformats.org/officeDocument/2006/relationships/image" Target="../media/image371.jpg"/></Relationships>
</file>

<file path=ppt/slides/_rels/slide24.xml.rels><?xml version="1.0" encoding="UTF-8" standalone="yes"?>
<Relationships xmlns="http://schemas.openxmlformats.org/package/2006/relationships"><Relationship Id="rId26" Type="http://schemas.openxmlformats.org/officeDocument/2006/relationships/image" Target="../media/image474.png"/><Relationship Id="rId21" Type="http://schemas.openxmlformats.org/officeDocument/2006/relationships/image" Target="../media/image470.png"/><Relationship Id="rId42" Type="http://schemas.openxmlformats.org/officeDocument/2006/relationships/image" Target="../media/image490.png"/><Relationship Id="rId47" Type="http://schemas.openxmlformats.org/officeDocument/2006/relationships/image" Target="../media/image262.png"/><Relationship Id="rId63" Type="http://schemas.openxmlformats.org/officeDocument/2006/relationships/image" Target="../media/image452.png"/><Relationship Id="rId68" Type="http://schemas.openxmlformats.org/officeDocument/2006/relationships/image" Target="../media/image512.png"/><Relationship Id="rId2" Type="http://schemas.openxmlformats.org/officeDocument/2006/relationships/image" Target="../media/image371.jpg"/><Relationship Id="rId16" Type="http://schemas.openxmlformats.org/officeDocument/2006/relationships/image" Target="../media/image466.png"/><Relationship Id="rId29" Type="http://schemas.openxmlformats.org/officeDocument/2006/relationships/image" Target="../media/image477.png"/><Relationship Id="rId11" Type="http://schemas.openxmlformats.org/officeDocument/2006/relationships/image" Target="../media/image446.png"/><Relationship Id="rId24" Type="http://schemas.openxmlformats.org/officeDocument/2006/relationships/image" Target="../media/image473.png"/><Relationship Id="rId32" Type="http://schemas.openxmlformats.org/officeDocument/2006/relationships/image" Target="../media/image480.png"/><Relationship Id="rId37" Type="http://schemas.openxmlformats.org/officeDocument/2006/relationships/image" Target="../media/image485.png"/><Relationship Id="rId40" Type="http://schemas.openxmlformats.org/officeDocument/2006/relationships/image" Target="../media/image488.png"/><Relationship Id="rId45" Type="http://schemas.openxmlformats.org/officeDocument/2006/relationships/image" Target="../media/image450.png"/><Relationship Id="rId53" Type="http://schemas.openxmlformats.org/officeDocument/2006/relationships/image" Target="../media/image499.png"/><Relationship Id="rId58" Type="http://schemas.openxmlformats.org/officeDocument/2006/relationships/image" Target="../media/image504.png"/><Relationship Id="rId66" Type="http://schemas.openxmlformats.org/officeDocument/2006/relationships/image" Target="../media/image511.png"/><Relationship Id="rId74" Type="http://schemas.openxmlformats.org/officeDocument/2006/relationships/image" Target="../media/image518.png"/><Relationship Id="rId5" Type="http://schemas.openxmlformats.org/officeDocument/2006/relationships/image" Target="../media/image459.png"/><Relationship Id="rId61" Type="http://schemas.openxmlformats.org/officeDocument/2006/relationships/image" Target="../media/image507.png"/><Relationship Id="rId19" Type="http://schemas.openxmlformats.org/officeDocument/2006/relationships/image" Target="../media/image190.png"/><Relationship Id="rId14" Type="http://schemas.openxmlformats.org/officeDocument/2006/relationships/image" Target="../media/image464.png"/><Relationship Id="rId22" Type="http://schemas.openxmlformats.org/officeDocument/2006/relationships/image" Target="../media/image471.png"/><Relationship Id="rId27" Type="http://schemas.openxmlformats.org/officeDocument/2006/relationships/image" Target="../media/image475.png"/><Relationship Id="rId30" Type="http://schemas.openxmlformats.org/officeDocument/2006/relationships/image" Target="../media/image478.png"/><Relationship Id="rId35" Type="http://schemas.openxmlformats.org/officeDocument/2006/relationships/image" Target="../media/image483.png"/><Relationship Id="rId43" Type="http://schemas.openxmlformats.org/officeDocument/2006/relationships/image" Target="../media/image491.png"/><Relationship Id="rId48" Type="http://schemas.openxmlformats.org/officeDocument/2006/relationships/image" Target="../media/image494.png"/><Relationship Id="rId56" Type="http://schemas.openxmlformats.org/officeDocument/2006/relationships/image" Target="../media/image502.png"/><Relationship Id="rId64" Type="http://schemas.openxmlformats.org/officeDocument/2006/relationships/image" Target="../media/image509.png"/><Relationship Id="rId69" Type="http://schemas.openxmlformats.org/officeDocument/2006/relationships/image" Target="../media/image513.png"/><Relationship Id="rId8" Type="http://schemas.openxmlformats.org/officeDocument/2006/relationships/image" Target="../media/image205.png"/><Relationship Id="rId51" Type="http://schemas.openxmlformats.org/officeDocument/2006/relationships/image" Target="../media/image497.png"/><Relationship Id="rId72" Type="http://schemas.openxmlformats.org/officeDocument/2006/relationships/image" Target="../media/image516.png"/><Relationship Id="rId3" Type="http://schemas.openxmlformats.org/officeDocument/2006/relationships/image" Target="../media/image457.png"/><Relationship Id="rId12" Type="http://schemas.openxmlformats.org/officeDocument/2006/relationships/image" Target="../media/image463.png"/><Relationship Id="rId17" Type="http://schemas.openxmlformats.org/officeDocument/2006/relationships/image" Target="../media/image467.png"/><Relationship Id="rId25" Type="http://schemas.openxmlformats.org/officeDocument/2006/relationships/image" Target="../media/image192.png"/><Relationship Id="rId33" Type="http://schemas.openxmlformats.org/officeDocument/2006/relationships/image" Target="../media/image481.png"/><Relationship Id="rId38" Type="http://schemas.openxmlformats.org/officeDocument/2006/relationships/image" Target="../media/image486.png"/><Relationship Id="rId46" Type="http://schemas.openxmlformats.org/officeDocument/2006/relationships/image" Target="../media/image493.png"/><Relationship Id="rId59" Type="http://schemas.openxmlformats.org/officeDocument/2006/relationships/image" Target="../media/image505.png"/><Relationship Id="rId67" Type="http://schemas.openxmlformats.org/officeDocument/2006/relationships/image" Target="../media/image230.png"/><Relationship Id="rId20" Type="http://schemas.openxmlformats.org/officeDocument/2006/relationships/image" Target="../media/image469.png"/><Relationship Id="rId41" Type="http://schemas.openxmlformats.org/officeDocument/2006/relationships/image" Target="../media/image489.png"/><Relationship Id="rId54" Type="http://schemas.openxmlformats.org/officeDocument/2006/relationships/image" Target="../media/image500.png"/><Relationship Id="rId62" Type="http://schemas.openxmlformats.org/officeDocument/2006/relationships/image" Target="../media/image508.png"/><Relationship Id="rId70" Type="http://schemas.openxmlformats.org/officeDocument/2006/relationships/image" Target="../media/image514.png"/><Relationship Id="rId1" Type="http://schemas.openxmlformats.org/officeDocument/2006/relationships/slideLayout" Target="../slideLayouts/slideLayout12.xml"/><Relationship Id="rId6" Type="http://schemas.openxmlformats.org/officeDocument/2006/relationships/image" Target="../media/image203.png"/><Relationship Id="rId15" Type="http://schemas.openxmlformats.org/officeDocument/2006/relationships/image" Target="../media/image465.png"/><Relationship Id="rId23" Type="http://schemas.openxmlformats.org/officeDocument/2006/relationships/image" Target="../media/image472.png"/><Relationship Id="rId28" Type="http://schemas.openxmlformats.org/officeDocument/2006/relationships/image" Target="../media/image476.png"/><Relationship Id="rId36" Type="http://schemas.openxmlformats.org/officeDocument/2006/relationships/image" Target="../media/image484.png"/><Relationship Id="rId49" Type="http://schemas.openxmlformats.org/officeDocument/2006/relationships/image" Target="../media/image495.png"/><Relationship Id="rId57" Type="http://schemas.openxmlformats.org/officeDocument/2006/relationships/image" Target="../media/image503.png"/><Relationship Id="rId10" Type="http://schemas.openxmlformats.org/officeDocument/2006/relationships/image" Target="../media/image462.png"/><Relationship Id="rId31" Type="http://schemas.openxmlformats.org/officeDocument/2006/relationships/image" Target="../media/image479.png"/><Relationship Id="rId44" Type="http://schemas.openxmlformats.org/officeDocument/2006/relationships/image" Target="../media/image492.png"/><Relationship Id="rId52" Type="http://schemas.openxmlformats.org/officeDocument/2006/relationships/image" Target="../media/image498.png"/><Relationship Id="rId60" Type="http://schemas.openxmlformats.org/officeDocument/2006/relationships/image" Target="../media/image506.png"/><Relationship Id="rId65" Type="http://schemas.openxmlformats.org/officeDocument/2006/relationships/image" Target="../media/image510.png"/><Relationship Id="rId73" Type="http://schemas.openxmlformats.org/officeDocument/2006/relationships/image" Target="../media/image517.png"/><Relationship Id="rId4" Type="http://schemas.openxmlformats.org/officeDocument/2006/relationships/image" Target="../media/image458.png"/><Relationship Id="rId9" Type="http://schemas.openxmlformats.org/officeDocument/2006/relationships/image" Target="../media/image461.png"/><Relationship Id="rId13" Type="http://schemas.openxmlformats.org/officeDocument/2006/relationships/image" Target="../media/image443.png"/><Relationship Id="rId18" Type="http://schemas.openxmlformats.org/officeDocument/2006/relationships/image" Target="../media/image468.png"/><Relationship Id="rId39" Type="http://schemas.openxmlformats.org/officeDocument/2006/relationships/image" Target="../media/image487.png"/><Relationship Id="rId34" Type="http://schemas.openxmlformats.org/officeDocument/2006/relationships/image" Target="../media/image482.png"/><Relationship Id="rId50" Type="http://schemas.openxmlformats.org/officeDocument/2006/relationships/image" Target="../media/image496.png"/><Relationship Id="rId55" Type="http://schemas.openxmlformats.org/officeDocument/2006/relationships/image" Target="../media/image501.png"/><Relationship Id="rId7" Type="http://schemas.openxmlformats.org/officeDocument/2006/relationships/image" Target="../media/image460.png"/><Relationship Id="rId71" Type="http://schemas.openxmlformats.org/officeDocument/2006/relationships/image" Target="../media/image515.png"/></Relationships>
</file>

<file path=ppt/slides/_rels/slide25.xml.rels><?xml version="1.0" encoding="UTF-8" standalone="yes"?>
<Relationships xmlns="http://schemas.openxmlformats.org/package/2006/relationships"><Relationship Id="rId8" Type="http://schemas.openxmlformats.org/officeDocument/2006/relationships/image" Target="../media/image524.png"/><Relationship Id="rId13" Type="http://schemas.openxmlformats.org/officeDocument/2006/relationships/image" Target="../media/image529.png"/><Relationship Id="rId18" Type="http://schemas.openxmlformats.org/officeDocument/2006/relationships/image" Target="../media/image534.png"/><Relationship Id="rId26" Type="http://schemas.openxmlformats.org/officeDocument/2006/relationships/image" Target="../media/image542.png"/><Relationship Id="rId3" Type="http://schemas.openxmlformats.org/officeDocument/2006/relationships/image" Target="../media/image371.jpg"/><Relationship Id="rId21" Type="http://schemas.openxmlformats.org/officeDocument/2006/relationships/image" Target="../media/image537.png"/><Relationship Id="rId7" Type="http://schemas.openxmlformats.org/officeDocument/2006/relationships/image" Target="../media/image523.png"/><Relationship Id="rId12" Type="http://schemas.openxmlformats.org/officeDocument/2006/relationships/image" Target="../media/image528.png"/><Relationship Id="rId17" Type="http://schemas.openxmlformats.org/officeDocument/2006/relationships/image" Target="../media/image533.png"/><Relationship Id="rId25" Type="http://schemas.openxmlformats.org/officeDocument/2006/relationships/image" Target="../media/image541.png"/><Relationship Id="rId2" Type="http://schemas.openxmlformats.org/officeDocument/2006/relationships/image" Target="../media/image519.png"/><Relationship Id="rId16" Type="http://schemas.openxmlformats.org/officeDocument/2006/relationships/image" Target="../media/image532.png"/><Relationship Id="rId20" Type="http://schemas.openxmlformats.org/officeDocument/2006/relationships/image" Target="../media/image536.png"/><Relationship Id="rId29" Type="http://schemas.openxmlformats.org/officeDocument/2006/relationships/image" Target="../media/image545.png"/><Relationship Id="rId1" Type="http://schemas.openxmlformats.org/officeDocument/2006/relationships/slideLayout" Target="../slideLayouts/slideLayout12.xml"/><Relationship Id="rId6" Type="http://schemas.openxmlformats.org/officeDocument/2006/relationships/image" Target="../media/image522.png"/><Relationship Id="rId11" Type="http://schemas.openxmlformats.org/officeDocument/2006/relationships/image" Target="../media/image527.png"/><Relationship Id="rId24" Type="http://schemas.openxmlformats.org/officeDocument/2006/relationships/image" Target="../media/image540.png"/><Relationship Id="rId5" Type="http://schemas.openxmlformats.org/officeDocument/2006/relationships/image" Target="../media/image521.png"/><Relationship Id="rId15" Type="http://schemas.openxmlformats.org/officeDocument/2006/relationships/image" Target="../media/image531.png"/><Relationship Id="rId23" Type="http://schemas.openxmlformats.org/officeDocument/2006/relationships/image" Target="../media/image539.png"/><Relationship Id="rId28" Type="http://schemas.openxmlformats.org/officeDocument/2006/relationships/image" Target="../media/image544.png"/><Relationship Id="rId10" Type="http://schemas.openxmlformats.org/officeDocument/2006/relationships/image" Target="../media/image526.png"/><Relationship Id="rId19" Type="http://schemas.openxmlformats.org/officeDocument/2006/relationships/image" Target="../media/image535.png"/><Relationship Id="rId4" Type="http://schemas.openxmlformats.org/officeDocument/2006/relationships/image" Target="../media/image520.jpg"/><Relationship Id="rId9" Type="http://schemas.openxmlformats.org/officeDocument/2006/relationships/image" Target="../media/image525.png"/><Relationship Id="rId14" Type="http://schemas.openxmlformats.org/officeDocument/2006/relationships/image" Target="../media/image530.png"/><Relationship Id="rId22" Type="http://schemas.openxmlformats.org/officeDocument/2006/relationships/image" Target="../media/image538.png"/><Relationship Id="rId27" Type="http://schemas.openxmlformats.org/officeDocument/2006/relationships/image" Target="../media/image543.png"/></Relationships>
</file>

<file path=ppt/slides/_rels/slide26.xml.rels><?xml version="1.0" encoding="UTF-8" standalone="yes"?>
<Relationships xmlns="http://schemas.openxmlformats.org/package/2006/relationships"><Relationship Id="rId13" Type="http://schemas.openxmlformats.org/officeDocument/2006/relationships/image" Target="../media/image554.png"/><Relationship Id="rId18" Type="http://schemas.openxmlformats.org/officeDocument/2006/relationships/image" Target="../media/image559.png"/><Relationship Id="rId26" Type="http://schemas.openxmlformats.org/officeDocument/2006/relationships/image" Target="../media/image566.png"/><Relationship Id="rId39" Type="http://schemas.openxmlformats.org/officeDocument/2006/relationships/image" Target="../media/image576.png"/><Relationship Id="rId21" Type="http://schemas.openxmlformats.org/officeDocument/2006/relationships/image" Target="../media/image561.png"/><Relationship Id="rId34" Type="http://schemas.openxmlformats.org/officeDocument/2006/relationships/image" Target="../media/image573.png"/><Relationship Id="rId42" Type="http://schemas.openxmlformats.org/officeDocument/2006/relationships/image" Target="../media/image579.png"/><Relationship Id="rId47" Type="http://schemas.openxmlformats.org/officeDocument/2006/relationships/image" Target="../media/image584.png"/><Relationship Id="rId7" Type="http://schemas.openxmlformats.org/officeDocument/2006/relationships/image" Target="../media/image549.png"/><Relationship Id="rId2" Type="http://schemas.openxmlformats.org/officeDocument/2006/relationships/image" Target="../media/image371.jpg"/><Relationship Id="rId16" Type="http://schemas.openxmlformats.org/officeDocument/2006/relationships/image" Target="../media/image557.png"/><Relationship Id="rId29" Type="http://schemas.openxmlformats.org/officeDocument/2006/relationships/image" Target="../media/image568.png"/><Relationship Id="rId1" Type="http://schemas.openxmlformats.org/officeDocument/2006/relationships/slideLayout" Target="../slideLayouts/slideLayout12.xml"/><Relationship Id="rId6" Type="http://schemas.openxmlformats.org/officeDocument/2006/relationships/image" Target="../media/image548.png"/><Relationship Id="rId11" Type="http://schemas.openxmlformats.org/officeDocument/2006/relationships/image" Target="../media/image203.png"/><Relationship Id="rId24" Type="http://schemas.openxmlformats.org/officeDocument/2006/relationships/image" Target="../media/image564.png"/><Relationship Id="rId32" Type="http://schemas.openxmlformats.org/officeDocument/2006/relationships/image" Target="../media/image571.png"/><Relationship Id="rId37" Type="http://schemas.openxmlformats.org/officeDocument/2006/relationships/image" Target="../media/image446.png"/><Relationship Id="rId40" Type="http://schemas.openxmlformats.org/officeDocument/2006/relationships/image" Target="../media/image577.png"/><Relationship Id="rId45" Type="http://schemas.openxmlformats.org/officeDocument/2006/relationships/image" Target="../media/image582.png"/><Relationship Id="rId5" Type="http://schemas.openxmlformats.org/officeDocument/2006/relationships/image" Target="../media/image214.png"/><Relationship Id="rId15" Type="http://schemas.openxmlformats.org/officeDocument/2006/relationships/image" Target="../media/image556.png"/><Relationship Id="rId23" Type="http://schemas.openxmlformats.org/officeDocument/2006/relationships/image" Target="../media/image563.png"/><Relationship Id="rId28" Type="http://schemas.openxmlformats.org/officeDocument/2006/relationships/image" Target="../media/image443.png"/><Relationship Id="rId36" Type="http://schemas.openxmlformats.org/officeDocument/2006/relationships/image" Target="../media/image574.png"/><Relationship Id="rId10" Type="http://schemas.openxmlformats.org/officeDocument/2006/relationships/image" Target="../media/image552.png"/><Relationship Id="rId19" Type="http://schemas.openxmlformats.org/officeDocument/2006/relationships/image" Target="../media/image411.png"/><Relationship Id="rId31" Type="http://schemas.openxmlformats.org/officeDocument/2006/relationships/image" Target="../media/image570.png"/><Relationship Id="rId44" Type="http://schemas.openxmlformats.org/officeDocument/2006/relationships/image" Target="../media/image581.png"/><Relationship Id="rId4" Type="http://schemas.openxmlformats.org/officeDocument/2006/relationships/image" Target="../media/image547.png"/><Relationship Id="rId9" Type="http://schemas.openxmlformats.org/officeDocument/2006/relationships/image" Target="../media/image551.png"/><Relationship Id="rId14" Type="http://schemas.openxmlformats.org/officeDocument/2006/relationships/image" Target="../media/image555.png"/><Relationship Id="rId22" Type="http://schemas.openxmlformats.org/officeDocument/2006/relationships/image" Target="../media/image562.png"/><Relationship Id="rId27" Type="http://schemas.openxmlformats.org/officeDocument/2006/relationships/image" Target="../media/image567.png"/><Relationship Id="rId30" Type="http://schemas.openxmlformats.org/officeDocument/2006/relationships/image" Target="../media/image569.png"/><Relationship Id="rId35" Type="http://schemas.openxmlformats.org/officeDocument/2006/relationships/image" Target="../media/image262.png"/><Relationship Id="rId43" Type="http://schemas.openxmlformats.org/officeDocument/2006/relationships/image" Target="../media/image580.png"/><Relationship Id="rId48" Type="http://schemas.openxmlformats.org/officeDocument/2006/relationships/image" Target="../media/image585.png"/><Relationship Id="rId8" Type="http://schemas.openxmlformats.org/officeDocument/2006/relationships/image" Target="../media/image550.png"/><Relationship Id="rId3" Type="http://schemas.openxmlformats.org/officeDocument/2006/relationships/image" Target="../media/image546.png"/><Relationship Id="rId12" Type="http://schemas.openxmlformats.org/officeDocument/2006/relationships/image" Target="../media/image553.png"/><Relationship Id="rId17" Type="http://schemas.openxmlformats.org/officeDocument/2006/relationships/image" Target="../media/image558.png"/><Relationship Id="rId25" Type="http://schemas.openxmlformats.org/officeDocument/2006/relationships/image" Target="../media/image565.png"/><Relationship Id="rId33" Type="http://schemas.openxmlformats.org/officeDocument/2006/relationships/image" Target="../media/image572.png"/><Relationship Id="rId38" Type="http://schemas.openxmlformats.org/officeDocument/2006/relationships/image" Target="../media/image575.png"/><Relationship Id="rId46" Type="http://schemas.openxmlformats.org/officeDocument/2006/relationships/image" Target="../media/image583.png"/><Relationship Id="rId20" Type="http://schemas.openxmlformats.org/officeDocument/2006/relationships/image" Target="../media/image560.png"/><Relationship Id="rId41" Type="http://schemas.openxmlformats.org/officeDocument/2006/relationships/image" Target="../media/image578.png"/></Relationships>
</file>

<file path=ppt/slides/_rels/slide27.xml.rels><?xml version="1.0" encoding="UTF-8" standalone="yes"?>
<Relationships xmlns="http://schemas.openxmlformats.org/package/2006/relationships"><Relationship Id="rId13" Type="http://schemas.openxmlformats.org/officeDocument/2006/relationships/image" Target="../media/image205.png"/><Relationship Id="rId18" Type="http://schemas.openxmlformats.org/officeDocument/2006/relationships/image" Target="../media/image599.png"/><Relationship Id="rId26" Type="http://schemas.openxmlformats.org/officeDocument/2006/relationships/image" Target="../media/image607.png"/><Relationship Id="rId3" Type="http://schemas.openxmlformats.org/officeDocument/2006/relationships/image" Target="../media/image587.png"/><Relationship Id="rId21" Type="http://schemas.openxmlformats.org/officeDocument/2006/relationships/image" Target="../media/image602.png"/><Relationship Id="rId34" Type="http://schemas.openxmlformats.org/officeDocument/2006/relationships/image" Target="../media/image371.jpg"/><Relationship Id="rId7" Type="http://schemas.openxmlformats.org/officeDocument/2006/relationships/image" Target="../media/image590.png"/><Relationship Id="rId12" Type="http://schemas.openxmlformats.org/officeDocument/2006/relationships/image" Target="../media/image595.png"/><Relationship Id="rId17" Type="http://schemas.openxmlformats.org/officeDocument/2006/relationships/image" Target="../media/image262.png"/><Relationship Id="rId25" Type="http://schemas.openxmlformats.org/officeDocument/2006/relationships/image" Target="../media/image606.png"/><Relationship Id="rId33" Type="http://schemas.openxmlformats.org/officeDocument/2006/relationships/image" Target="../media/image614.png"/><Relationship Id="rId2" Type="http://schemas.openxmlformats.org/officeDocument/2006/relationships/image" Target="../media/image586.png"/><Relationship Id="rId16" Type="http://schemas.openxmlformats.org/officeDocument/2006/relationships/image" Target="../media/image598.png"/><Relationship Id="rId20" Type="http://schemas.openxmlformats.org/officeDocument/2006/relationships/image" Target="../media/image601.png"/><Relationship Id="rId29" Type="http://schemas.openxmlformats.org/officeDocument/2006/relationships/image" Target="../media/image610.png"/><Relationship Id="rId1" Type="http://schemas.openxmlformats.org/officeDocument/2006/relationships/slideLayout" Target="../slideLayouts/slideLayout12.xml"/><Relationship Id="rId6" Type="http://schemas.openxmlformats.org/officeDocument/2006/relationships/image" Target="../media/image589.png"/><Relationship Id="rId11" Type="http://schemas.openxmlformats.org/officeDocument/2006/relationships/image" Target="../media/image594.png"/><Relationship Id="rId24" Type="http://schemas.openxmlformats.org/officeDocument/2006/relationships/image" Target="../media/image605.png"/><Relationship Id="rId32" Type="http://schemas.openxmlformats.org/officeDocument/2006/relationships/image" Target="../media/image613.png"/><Relationship Id="rId5" Type="http://schemas.openxmlformats.org/officeDocument/2006/relationships/image" Target="../media/image588.png"/><Relationship Id="rId15" Type="http://schemas.openxmlformats.org/officeDocument/2006/relationships/image" Target="../media/image597.png"/><Relationship Id="rId23" Type="http://schemas.openxmlformats.org/officeDocument/2006/relationships/image" Target="../media/image604.png"/><Relationship Id="rId28" Type="http://schemas.openxmlformats.org/officeDocument/2006/relationships/image" Target="../media/image609.png"/><Relationship Id="rId10" Type="http://schemas.openxmlformats.org/officeDocument/2006/relationships/image" Target="../media/image593.png"/><Relationship Id="rId19" Type="http://schemas.openxmlformats.org/officeDocument/2006/relationships/image" Target="../media/image600.png"/><Relationship Id="rId31" Type="http://schemas.openxmlformats.org/officeDocument/2006/relationships/image" Target="../media/image612.png"/><Relationship Id="rId4" Type="http://schemas.openxmlformats.org/officeDocument/2006/relationships/image" Target="../media/image230.png"/><Relationship Id="rId9" Type="http://schemas.openxmlformats.org/officeDocument/2006/relationships/image" Target="../media/image592.png"/><Relationship Id="rId14" Type="http://schemas.openxmlformats.org/officeDocument/2006/relationships/image" Target="../media/image596.png"/><Relationship Id="rId22" Type="http://schemas.openxmlformats.org/officeDocument/2006/relationships/image" Target="../media/image603.png"/><Relationship Id="rId27" Type="http://schemas.openxmlformats.org/officeDocument/2006/relationships/image" Target="../media/image608.png"/><Relationship Id="rId30" Type="http://schemas.openxmlformats.org/officeDocument/2006/relationships/image" Target="../media/image611.png"/><Relationship Id="rId8" Type="http://schemas.openxmlformats.org/officeDocument/2006/relationships/image" Target="../media/image591.png"/></Relationships>
</file>

<file path=ppt/slides/_rels/slide28.xml.rels><?xml version="1.0" encoding="UTF-8" standalone="yes"?>
<Relationships xmlns="http://schemas.openxmlformats.org/package/2006/relationships"><Relationship Id="rId8" Type="http://schemas.openxmlformats.org/officeDocument/2006/relationships/image" Target="../media/image620.png"/><Relationship Id="rId13" Type="http://schemas.openxmlformats.org/officeDocument/2006/relationships/image" Target="../media/image625.png"/><Relationship Id="rId18" Type="http://schemas.openxmlformats.org/officeDocument/2006/relationships/image" Target="../media/image630.png"/><Relationship Id="rId3" Type="http://schemas.openxmlformats.org/officeDocument/2006/relationships/image" Target="../media/image616.png"/><Relationship Id="rId21" Type="http://schemas.openxmlformats.org/officeDocument/2006/relationships/image" Target="../media/image633.png"/><Relationship Id="rId7" Type="http://schemas.openxmlformats.org/officeDocument/2006/relationships/image" Target="../media/image619.png"/><Relationship Id="rId12" Type="http://schemas.openxmlformats.org/officeDocument/2006/relationships/image" Target="../media/image624.png"/><Relationship Id="rId17" Type="http://schemas.openxmlformats.org/officeDocument/2006/relationships/image" Target="../media/image629.png"/><Relationship Id="rId2" Type="http://schemas.openxmlformats.org/officeDocument/2006/relationships/image" Target="../media/image615.png"/><Relationship Id="rId16" Type="http://schemas.openxmlformats.org/officeDocument/2006/relationships/image" Target="../media/image628.png"/><Relationship Id="rId20" Type="http://schemas.openxmlformats.org/officeDocument/2006/relationships/image" Target="../media/image632.png"/><Relationship Id="rId1" Type="http://schemas.openxmlformats.org/officeDocument/2006/relationships/slideLayout" Target="../slideLayouts/slideLayout12.xml"/><Relationship Id="rId6" Type="http://schemas.openxmlformats.org/officeDocument/2006/relationships/image" Target="../media/image618.png"/><Relationship Id="rId11" Type="http://schemas.openxmlformats.org/officeDocument/2006/relationships/image" Target="../media/image623.png"/><Relationship Id="rId24" Type="http://schemas.openxmlformats.org/officeDocument/2006/relationships/image" Target="../media/image636.png"/><Relationship Id="rId5" Type="http://schemas.openxmlformats.org/officeDocument/2006/relationships/image" Target="../media/image371.jpg"/><Relationship Id="rId15" Type="http://schemas.openxmlformats.org/officeDocument/2006/relationships/image" Target="../media/image627.png"/><Relationship Id="rId23" Type="http://schemas.openxmlformats.org/officeDocument/2006/relationships/image" Target="../media/image635.png"/><Relationship Id="rId10" Type="http://schemas.openxmlformats.org/officeDocument/2006/relationships/image" Target="../media/image622.png"/><Relationship Id="rId19" Type="http://schemas.openxmlformats.org/officeDocument/2006/relationships/image" Target="../media/image631.png"/><Relationship Id="rId4" Type="http://schemas.openxmlformats.org/officeDocument/2006/relationships/image" Target="../media/image617.png"/><Relationship Id="rId9" Type="http://schemas.openxmlformats.org/officeDocument/2006/relationships/image" Target="../media/image621.png"/><Relationship Id="rId14" Type="http://schemas.openxmlformats.org/officeDocument/2006/relationships/image" Target="../media/image626.png"/><Relationship Id="rId22" Type="http://schemas.openxmlformats.org/officeDocument/2006/relationships/image" Target="../media/image63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kevin.berdal@ac-lille.fr" TargetMode="External"/><Relationship Id="rId7" Type="http://schemas.openxmlformats.org/officeDocument/2006/relationships/hyperlink" Target="https://webmail.region-academique-hdf.fr/SOGo/so/hbarrue/Mail/view" TargetMode="External"/><Relationship Id="rId2" Type="http://schemas.openxmlformats.org/officeDocument/2006/relationships/hyperlink" Target="mailto:Jean-Pascal.Michaud@ac-amiens.fr" TargetMode="External"/><Relationship Id="rId1" Type="http://schemas.openxmlformats.org/officeDocument/2006/relationships/slideLayout" Target="../slideLayouts/slideLayout2.xml"/><Relationship Id="rId6" Type="http://schemas.openxmlformats.org/officeDocument/2006/relationships/hyperlink" Target="mailto:Daniel.Chareyron@ac-amiens.fr" TargetMode="External"/><Relationship Id="rId5" Type="http://schemas.openxmlformats.org/officeDocument/2006/relationships/hyperlink" Target="mailto:sdjes62.ans@ac-lille.fr" TargetMode="External"/><Relationship Id="rId4" Type="http://schemas.openxmlformats.org/officeDocument/2006/relationships/hyperlink" Target="mailto:anne-sophie.devillier@ac-amiens.f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kevin.berdal@ac-lille.fr" TargetMode="External"/><Relationship Id="rId7" Type="http://schemas.openxmlformats.org/officeDocument/2006/relationships/hyperlink" Target="https://webmail.region-academique-hdf.fr/SOGo/so/hbarrue/Mail/view" TargetMode="External"/><Relationship Id="rId2" Type="http://schemas.openxmlformats.org/officeDocument/2006/relationships/hyperlink" Target="mailto:Jean-Pascal.Michaud@ac-amiens.fr" TargetMode="External"/><Relationship Id="rId1" Type="http://schemas.openxmlformats.org/officeDocument/2006/relationships/slideLayout" Target="../slideLayouts/slideLayout2.xml"/><Relationship Id="rId6" Type="http://schemas.openxmlformats.org/officeDocument/2006/relationships/hyperlink" Target="mailto:Daniel.Chareyron@ac-amiens.fr" TargetMode="External"/><Relationship Id="rId5" Type="http://schemas.openxmlformats.org/officeDocument/2006/relationships/hyperlink" Target="mailto:sdjes62.ans@ac-lille.fr" TargetMode="External"/><Relationship Id="rId4" Type="http://schemas.openxmlformats.org/officeDocument/2006/relationships/hyperlink" Target="mailto:anne-sophie.devillier@ac-amiens.fr"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Comité de pilotage des cordées de la réussite</a:t>
            </a:r>
            <a:endParaRPr lang="fr-FR" dirty="0"/>
          </a:p>
        </p:txBody>
      </p:sp>
      <p:sp>
        <p:nvSpPr>
          <p:cNvPr id="5" name="Espace réservé du texte 4"/>
          <p:cNvSpPr>
            <a:spLocks noGrp="1"/>
          </p:cNvSpPr>
          <p:nvPr>
            <p:ph type="body" sz="quarter" idx="13"/>
          </p:nvPr>
        </p:nvSpPr>
        <p:spPr>
          <a:xfrm>
            <a:off x="390000" y="2354913"/>
            <a:ext cx="9126000" cy="877202"/>
          </a:xfrm>
        </p:spPr>
        <p:txBody>
          <a:bodyPr/>
          <a:lstStyle/>
          <a:p>
            <a:pPr algn="ctr"/>
            <a:r>
              <a:rPr lang="fr-FR" sz="2400" dirty="0"/>
              <a:t>CAMPAGNE ANS « PROJETS SPORTIFS TERRITORIAUX » 2025</a:t>
            </a:r>
          </a:p>
          <a:p>
            <a:pPr algn="ctr"/>
            <a:endParaRPr lang="fr-FR" sz="2400" dirty="0"/>
          </a:p>
        </p:txBody>
      </p:sp>
      <p:sp>
        <p:nvSpPr>
          <p:cNvPr id="3" name="Espace réservé du pied de page 2"/>
          <p:cNvSpPr>
            <a:spLocks noGrp="1"/>
          </p:cNvSpPr>
          <p:nvPr>
            <p:ph type="ftr" sz="quarter" idx="11"/>
          </p:nvPr>
        </p:nvSpPr>
        <p:spPr/>
        <p:txBody>
          <a:bodyPr/>
          <a:lstStyle/>
          <a:p>
            <a:r>
              <a:rPr lang="fr-FR"/>
              <a:t>DRAJES HAUTS-DE-FRANCE - 20 square Friant "les 4 chênes" - 80039 AMIENS CEDEX 01</a:t>
            </a:r>
            <a:endParaRPr lang="fr-FR" dirty="0"/>
          </a:p>
        </p:txBody>
      </p:sp>
      <p:sp>
        <p:nvSpPr>
          <p:cNvPr id="4" name="ZoneTexte 3"/>
          <p:cNvSpPr txBox="1"/>
          <p:nvPr/>
        </p:nvSpPr>
        <p:spPr>
          <a:xfrm>
            <a:off x="4880992" y="692696"/>
            <a:ext cx="4536504" cy="584775"/>
          </a:xfrm>
          <a:prstGeom prst="rect">
            <a:avLst/>
          </a:prstGeom>
          <a:noFill/>
        </p:spPr>
        <p:txBody>
          <a:bodyPr wrap="square" rtlCol="0">
            <a:spAutoFit/>
          </a:bodyPr>
          <a:lstStyle/>
          <a:p>
            <a:pPr algn="r"/>
            <a:r>
              <a:rPr lang="fr-FR" sz="1600" b="1" dirty="0">
                <a:latin typeface="Arial" panose="020B0604020202020204" pitchFamily="34" charset="0"/>
                <a:cs typeface="Arial" panose="020B0604020202020204" pitchFamily="34" charset="0"/>
              </a:rPr>
              <a:t>Délégation régionale académique à la jeunesse, à l’engagement et aux sports</a:t>
            </a:r>
          </a:p>
        </p:txBody>
      </p:sp>
      <p:sp>
        <p:nvSpPr>
          <p:cNvPr id="7" name="Titre 1">
            <a:extLst>
              <a:ext uri="{FF2B5EF4-FFF2-40B4-BE49-F238E27FC236}">
                <a16:creationId xmlns:a16="http://schemas.microsoft.com/office/drawing/2014/main" id="{464EA83D-C8BA-4C83-A41A-8799E2E25E2F}"/>
              </a:ext>
            </a:extLst>
          </p:cNvPr>
          <p:cNvSpPr txBox="1">
            <a:spLocks/>
          </p:cNvSpPr>
          <p:nvPr/>
        </p:nvSpPr>
        <p:spPr bwMode="gray">
          <a:xfrm>
            <a:off x="685800" y="2420888"/>
            <a:ext cx="6838528" cy="1512168"/>
          </a:xfrm>
          <a:prstGeom prst="rect">
            <a:avLst/>
          </a:prstGeom>
          <a:ln>
            <a:solidFill>
              <a:schemeClr val="tx1">
                <a:alpha val="0"/>
              </a:schemeClr>
            </a:solidFill>
          </a:ln>
        </p:spPr>
        <p:txBody>
          <a:bodyPr vert="horz" lIns="0" tIns="0" rIns="0" bIns="0" rtlCol="0" anchor="t" anchorCtr="0">
            <a:noAutofit/>
          </a:bodyPr>
          <a:lstStyle>
            <a:lvl1pPr algn="l" defTabSz="914378" rtl="0" eaLnBrk="1" latinLnBrk="0" hangingPunct="1">
              <a:lnSpc>
                <a:spcPct val="90000"/>
              </a:lnSpc>
              <a:spcBef>
                <a:spcPct val="0"/>
              </a:spcBef>
              <a:buNone/>
              <a:defRPr sz="100" b="1" kern="1200">
                <a:solidFill>
                  <a:schemeClr val="tx1">
                    <a:alpha val="0"/>
                  </a:schemeClr>
                </a:solidFill>
                <a:latin typeface="Arial" panose="020B0604020202020204" pitchFamily="34" charset="0"/>
                <a:ea typeface="+mj-ea"/>
                <a:cs typeface="Arial" panose="020B0604020202020204" pitchFamily="34" charset="0"/>
              </a:defRPr>
            </a:lvl1pPr>
          </a:lstStyle>
          <a:p>
            <a:r>
              <a:rPr lang="fr-FR"/>
              <a:t>Instance régionale de concertation (IRC)</a:t>
            </a:r>
            <a:endParaRPr lang="fr-FR" dirty="0"/>
          </a:p>
        </p:txBody>
      </p:sp>
      <p:pic>
        <p:nvPicPr>
          <p:cNvPr id="10" name="Imag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213" y="463319"/>
            <a:ext cx="2712579" cy="1274499"/>
          </a:xfrm>
          <a:prstGeom prst="rect">
            <a:avLst/>
          </a:prstGeom>
          <a:solidFill>
            <a:schemeClr val="bg1"/>
          </a:solidFill>
        </p:spPr>
      </p:pic>
      <p:sp>
        <p:nvSpPr>
          <p:cNvPr id="6" name="Espace réservé du texte 5"/>
          <p:cNvSpPr>
            <a:spLocks noGrp="1"/>
          </p:cNvSpPr>
          <p:nvPr>
            <p:ph type="body" sz="quarter" idx="15"/>
          </p:nvPr>
        </p:nvSpPr>
        <p:spPr>
          <a:xfrm>
            <a:off x="1100572" y="3401886"/>
            <a:ext cx="7560840" cy="1013232"/>
          </a:xfrm>
        </p:spPr>
        <p:txBody>
          <a:bodyPr/>
          <a:lstStyle/>
          <a:p>
            <a:pPr algn="ctr"/>
            <a:r>
              <a:rPr lang="fr-FR" dirty="0"/>
              <a:t>Webinaire de lancement de campagne</a:t>
            </a:r>
          </a:p>
          <a:p>
            <a:pPr algn="ctr"/>
            <a:endParaRPr lang="fr-FR" dirty="0"/>
          </a:p>
          <a:p>
            <a:pPr algn="ctr"/>
            <a:r>
              <a:rPr lang="fr-FR" dirty="0"/>
              <a:t>23 avril 2025</a:t>
            </a:r>
          </a:p>
        </p:txBody>
      </p:sp>
      <p:pic>
        <p:nvPicPr>
          <p:cNvPr id="9" name="Image 8">
            <a:extLst>
              <a:ext uri="{FF2B5EF4-FFF2-40B4-BE49-F238E27FC236}">
                <a16:creationId xmlns:a16="http://schemas.microsoft.com/office/drawing/2014/main" id="{EB8C5653-0A9D-403A-8F86-CA39926D8BE9}"/>
              </a:ext>
            </a:extLst>
          </p:cNvPr>
          <p:cNvPicPr>
            <a:picLocks noChangeAspect="1"/>
          </p:cNvPicPr>
          <p:nvPr/>
        </p:nvPicPr>
        <p:blipFill>
          <a:blip r:embed="rId4"/>
          <a:stretch>
            <a:fillRect/>
          </a:stretch>
        </p:blipFill>
        <p:spPr>
          <a:xfrm>
            <a:off x="390579" y="5056024"/>
            <a:ext cx="1609566" cy="1291797"/>
          </a:xfrm>
          <a:prstGeom prst="rect">
            <a:avLst/>
          </a:prstGeom>
        </p:spPr>
      </p:pic>
      <p:pic>
        <p:nvPicPr>
          <p:cNvPr id="12" name="Image 11">
            <a:extLst>
              <a:ext uri="{FF2B5EF4-FFF2-40B4-BE49-F238E27FC236}">
                <a16:creationId xmlns:a16="http://schemas.microsoft.com/office/drawing/2014/main" id="{9C1535A7-1BCB-4473-9306-DA93D75D546A}"/>
              </a:ext>
            </a:extLst>
          </p:cNvPr>
          <p:cNvPicPr>
            <a:picLocks noChangeAspect="1"/>
          </p:cNvPicPr>
          <p:nvPr/>
        </p:nvPicPr>
        <p:blipFill>
          <a:blip r:embed="rId5"/>
          <a:stretch>
            <a:fillRect/>
          </a:stretch>
        </p:blipFill>
        <p:spPr>
          <a:xfrm>
            <a:off x="4448944" y="5169474"/>
            <a:ext cx="1247668" cy="1147353"/>
          </a:xfrm>
          <a:prstGeom prst="rect">
            <a:avLst/>
          </a:prstGeom>
        </p:spPr>
      </p:pic>
      <p:pic>
        <p:nvPicPr>
          <p:cNvPr id="14" name="Image 13">
            <a:extLst>
              <a:ext uri="{FF2B5EF4-FFF2-40B4-BE49-F238E27FC236}">
                <a16:creationId xmlns:a16="http://schemas.microsoft.com/office/drawing/2014/main" id="{09B9B64D-827F-400D-927D-DA9B14E8D697}"/>
              </a:ext>
            </a:extLst>
          </p:cNvPr>
          <p:cNvPicPr>
            <a:picLocks noChangeAspect="1"/>
          </p:cNvPicPr>
          <p:nvPr/>
        </p:nvPicPr>
        <p:blipFill>
          <a:blip r:embed="rId6"/>
          <a:stretch>
            <a:fillRect/>
          </a:stretch>
        </p:blipFill>
        <p:spPr>
          <a:xfrm>
            <a:off x="8115819" y="5272086"/>
            <a:ext cx="1507402" cy="942127"/>
          </a:xfrm>
          <a:prstGeom prst="rect">
            <a:avLst/>
          </a:prstGeom>
        </p:spPr>
      </p:pic>
    </p:spTree>
    <p:extLst>
      <p:ext uri="{BB962C8B-B14F-4D97-AF65-F5344CB8AC3E}">
        <p14:creationId xmlns:p14="http://schemas.microsoft.com/office/powerpoint/2010/main" val="39451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73866" y="248411"/>
            <a:ext cx="2904257" cy="1696212"/>
          </a:xfrm>
          <a:prstGeom prst="rect">
            <a:avLst/>
          </a:prstGeom>
        </p:spPr>
      </p:pic>
      <p:sp>
        <p:nvSpPr>
          <p:cNvPr id="3" name="object 3"/>
          <p:cNvSpPr/>
          <p:nvPr/>
        </p:nvSpPr>
        <p:spPr>
          <a:xfrm>
            <a:off x="390906" y="6380226"/>
            <a:ext cx="9126220" cy="0"/>
          </a:xfrm>
          <a:custGeom>
            <a:avLst/>
            <a:gdLst/>
            <a:ahLst/>
            <a:cxnLst/>
            <a:rect l="l" t="t" r="r" b="b"/>
            <a:pathLst>
              <a:path w="9126220">
                <a:moveTo>
                  <a:pt x="0" y="0"/>
                </a:moveTo>
                <a:lnTo>
                  <a:pt x="9125966" y="0"/>
                </a:lnTo>
              </a:path>
            </a:pathLst>
          </a:custGeom>
          <a:ln w="1066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3" cstate="print"/>
          <a:stretch>
            <a:fillRect/>
          </a:stretch>
        </p:blipFill>
        <p:spPr>
          <a:xfrm>
            <a:off x="2636266" y="2823972"/>
            <a:ext cx="4847462" cy="422148"/>
          </a:xfrm>
          <a:prstGeom prst="rect">
            <a:avLst/>
          </a:prstGeom>
        </p:spPr>
      </p:pic>
      <p:grpSp>
        <p:nvGrpSpPr>
          <p:cNvPr id="5" name="object 5"/>
          <p:cNvGrpSpPr/>
          <p:nvPr/>
        </p:nvGrpSpPr>
        <p:grpSpPr>
          <a:xfrm>
            <a:off x="4236084" y="4649673"/>
            <a:ext cx="1544955" cy="673100"/>
            <a:chOff x="4236084" y="4649673"/>
            <a:chExt cx="1544955" cy="673100"/>
          </a:xfrm>
        </p:grpSpPr>
        <p:pic>
          <p:nvPicPr>
            <p:cNvPr id="6" name="object 6"/>
            <p:cNvPicPr/>
            <p:nvPr/>
          </p:nvPicPr>
          <p:blipFill>
            <a:blip r:embed="rId4" cstate="print"/>
            <a:stretch>
              <a:fillRect/>
            </a:stretch>
          </p:blipFill>
          <p:spPr>
            <a:xfrm>
              <a:off x="4377816" y="4649673"/>
              <a:ext cx="1280540" cy="326440"/>
            </a:xfrm>
            <a:prstGeom prst="rect">
              <a:avLst/>
            </a:prstGeom>
          </p:spPr>
        </p:pic>
        <p:pic>
          <p:nvPicPr>
            <p:cNvPr id="7" name="object 7"/>
            <p:cNvPicPr/>
            <p:nvPr/>
          </p:nvPicPr>
          <p:blipFill>
            <a:blip r:embed="rId5" cstate="print"/>
            <a:stretch>
              <a:fillRect/>
            </a:stretch>
          </p:blipFill>
          <p:spPr>
            <a:xfrm>
              <a:off x="4236084" y="4996306"/>
              <a:ext cx="1544701" cy="326136"/>
            </a:xfrm>
            <a:prstGeom prst="rect">
              <a:avLst/>
            </a:prstGeom>
          </p:spPr>
        </p:pic>
      </p:grpSp>
      <p:grpSp>
        <p:nvGrpSpPr>
          <p:cNvPr id="8" name="object 8"/>
          <p:cNvGrpSpPr/>
          <p:nvPr/>
        </p:nvGrpSpPr>
        <p:grpSpPr>
          <a:xfrm>
            <a:off x="390143" y="6546798"/>
            <a:ext cx="3604895" cy="133350"/>
            <a:chOff x="390143" y="6546798"/>
            <a:chExt cx="3604895" cy="133350"/>
          </a:xfrm>
        </p:grpSpPr>
        <p:pic>
          <p:nvPicPr>
            <p:cNvPr id="9" name="object 9"/>
            <p:cNvPicPr/>
            <p:nvPr/>
          </p:nvPicPr>
          <p:blipFill>
            <a:blip r:embed="rId6" cstate="print"/>
            <a:stretch>
              <a:fillRect/>
            </a:stretch>
          </p:blipFill>
          <p:spPr>
            <a:xfrm>
              <a:off x="390143" y="6546798"/>
              <a:ext cx="1391412" cy="132892"/>
            </a:xfrm>
            <a:prstGeom prst="rect">
              <a:avLst/>
            </a:prstGeom>
          </p:spPr>
        </p:pic>
        <p:pic>
          <p:nvPicPr>
            <p:cNvPr id="10" name="object 10"/>
            <p:cNvPicPr/>
            <p:nvPr/>
          </p:nvPicPr>
          <p:blipFill>
            <a:blip r:embed="rId7" cstate="print"/>
            <a:stretch>
              <a:fillRect/>
            </a:stretch>
          </p:blipFill>
          <p:spPr>
            <a:xfrm>
              <a:off x="1722119" y="6546798"/>
              <a:ext cx="906030" cy="132892"/>
            </a:xfrm>
            <a:prstGeom prst="rect">
              <a:avLst/>
            </a:prstGeom>
          </p:spPr>
        </p:pic>
        <p:pic>
          <p:nvPicPr>
            <p:cNvPr id="11" name="object 11"/>
            <p:cNvPicPr/>
            <p:nvPr/>
          </p:nvPicPr>
          <p:blipFill>
            <a:blip r:embed="rId8" cstate="print"/>
            <a:stretch>
              <a:fillRect/>
            </a:stretch>
          </p:blipFill>
          <p:spPr>
            <a:xfrm>
              <a:off x="2584958" y="6546798"/>
              <a:ext cx="671385" cy="132892"/>
            </a:xfrm>
            <a:prstGeom prst="rect">
              <a:avLst/>
            </a:prstGeom>
          </p:spPr>
        </p:pic>
        <p:pic>
          <p:nvPicPr>
            <p:cNvPr id="12" name="object 12"/>
            <p:cNvPicPr/>
            <p:nvPr/>
          </p:nvPicPr>
          <p:blipFill>
            <a:blip r:embed="rId9" cstate="print"/>
            <a:stretch>
              <a:fillRect/>
            </a:stretch>
          </p:blipFill>
          <p:spPr>
            <a:xfrm>
              <a:off x="3206749" y="6546798"/>
              <a:ext cx="787780" cy="132892"/>
            </a:xfrm>
            <a:prstGeom prst="rect">
              <a:avLst/>
            </a:prstGeom>
          </p:spPr>
        </p:pic>
      </p:grpSp>
      <p:grpSp>
        <p:nvGrpSpPr>
          <p:cNvPr id="13" name="object 13"/>
          <p:cNvGrpSpPr/>
          <p:nvPr/>
        </p:nvGrpSpPr>
        <p:grpSpPr>
          <a:xfrm>
            <a:off x="5578094" y="707720"/>
            <a:ext cx="3905885" cy="525145"/>
            <a:chOff x="5578094" y="707720"/>
            <a:chExt cx="3905885" cy="525145"/>
          </a:xfrm>
        </p:grpSpPr>
        <p:pic>
          <p:nvPicPr>
            <p:cNvPr id="14" name="object 14"/>
            <p:cNvPicPr/>
            <p:nvPr/>
          </p:nvPicPr>
          <p:blipFill>
            <a:blip r:embed="rId10" cstate="print"/>
            <a:stretch>
              <a:fillRect/>
            </a:stretch>
          </p:blipFill>
          <p:spPr>
            <a:xfrm>
              <a:off x="5642102" y="707720"/>
              <a:ext cx="3841623" cy="280720"/>
            </a:xfrm>
            <a:prstGeom prst="rect">
              <a:avLst/>
            </a:prstGeom>
          </p:spPr>
        </p:pic>
        <p:pic>
          <p:nvPicPr>
            <p:cNvPr id="15" name="object 15"/>
            <p:cNvPicPr/>
            <p:nvPr/>
          </p:nvPicPr>
          <p:blipFill>
            <a:blip r:embed="rId11" cstate="print"/>
            <a:stretch>
              <a:fillRect/>
            </a:stretch>
          </p:blipFill>
          <p:spPr>
            <a:xfrm>
              <a:off x="5578094" y="952246"/>
              <a:ext cx="3846703" cy="280415"/>
            </a:xfrm>
            <a:prstGeom prst="rect">
              <a:avLst/>
            </a:prstGeom>
          </p:spPr>
        </p:pic>
      </p:grpSp>
      <p:pic>
        <p:nvPicPr>
          <p:cNvPr id="16" name="object 16"/>
          <p:cNvPicPr/>
          <p:nvPr/>
        </p:nvPicPr>
        <p:blipFill>
          <a:blip r:embed="rId12" cstate="print"/>
          <a:stretch>
            <a:fillRect/>
          </a:stretch>
        </p:blipFill>
        <p:spPr>
          <a:xfrm>
            <a:off x="361188" y="150876"/>
            <a:ext cx="2720340" cy="19735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2795" y="106678"/>
            <a:ext cx="9432036" cy="67254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0143" y="6546798"/>
            <a:ext cx="4119435" cy="132892"/>
          </a:xfrm>
          <a:prstGeom prst="rect">
            <a:avLst/>
          </a:prstGeom>
        </p:spPr>
      </p:pic>
      <p:grpSp>
        <p:nvGrpSpPr>
          <p:cNvPr id="3" name="object 3"/>
          <p:cNvGrpSpPr/>
          <p:nvPr/>
        </p:nvGrpSpPr>
        <p:grpSpPr>
          <a:xfrm>
            <a:off x="1353311" y="321563"/>
            <a:ext cx="6911340" cy="5506720"/>
            <a:chOff x="1353311" y="321563"/>
            <a:chExt cx="6911340" cy="5506720"/>
          </a:xfrm>
        </p:grpSpPr>
        <p:pic>
          <p:nvPicPr>
            <p:cNvPr id="4" name="object 4"/>
            <p:cNvPicPr/>
            <p:nvPr/>
          </p:nvPicPr>
          <p:blipFill>
            <a:blip r:embed="rId3" cstate="print"/>
            <a:stretch>
              <a:fillRect/>
            </a:stretch>
          </p:blipFill>
          <p:spPr>
            <a:xfrm>
              <a:off x="1353311" y="321563"/>
              <a:ext cx="6320028" cy="2371343"/>
            </a:xfrm>
            <a:prstGeom prst="rect">
              <a:avLst/>
            </a:prstGeom>
          </p:spPr>
        </p:pic>
        <p:sp>
          <p:nvSpPr>
            <p:cNvPr id="5" name="object 5"/>
            <p:cNvSpPr/>
            <p:nvPr/>
          </p:nvSpPr>
          <p:spPr>
            <a:xfrm>
              <a:off x="1568195" y="2551175"/>
              <a:ext cx="6696709" cy="3276600"/>
            </a:xfrm>
            <a:custGeom>
              <a:avLst/>
              <a:gdLst/>
              <a:ahLst/>
              <a:cxnLst/>
              <a:rect l="l" t="t" r="r" b="b"/>
              <a:pathLst>
                <a:path w="6696709" h="3276600">
                  <a:moveTo>
                    <a:pt x="6696456" y="0"/>
                  </a:moveTo>
                  <a:lnTo>
                    <a:pt x="0" y="0"/>
                  </a:lnTo>
                  <a:lnTo>
                    <a:pt x="0" y="3276600"/>
                  </a:lnTo>
                  <a:lnTo>
                    <a:pt x="6696456" y="3276600"/>
                  </a:lnTo>
                  <a:lnTo>
                    <a:pt x="6696456" y="0"/>
                  </a:lnTo>
                  <a:close/>
                </a:path>
              </a:pathLst>
            </a:custGeom>
            <a:solidFill>
              <a:srgbClr val="EBEB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p:cNvPicPr/>
            <p:nvPr/>
          </p:nvPicPr>
          <p:blipFill>
            <a:blip r:embed="rId4" cstate="print"/>
            <a:stretch>
              <a:fillRect/>
            </a:stretch>
          </p:blipFill>
          <p:spPr>
            <a:xfrm>
              <a:off x="2102230" y="2989834"/>
              <a:ext cx="1405128" cy="353567"/>
            </a:xfrm>
            <a:prstGeom prst="rect">
              <a:avLst/>
            </a:prstGeom>
          </p:spPr>
        </p:pic>
        <p:pic>
          <p:nvPicPr>
            <p:cNvPr id="7" name="object 7"/>
            <p:cNvPicPr/>
            <p:nvPr/>
          </p:nvPicPr>
          <p:blipFill>
            <a:blip r:embed="rId5" cstate="print"/>
            <a:stretch>
              <a:fillRect/>
            </a:stretch>
          </p:blipFill>
          <p:spPr>
            <a:xfrm>
              <a:off x="3379597" y="2989834"/>
              <a:ext cx="2198116" cy="353567"/>
            </a:xfrm>
            <a:prstGeom prst="rect">
              <a:avLst/>
            </a:prstGeom>
          </p:spPr>
        </p:pic>
        <p:pic>
          <p:nvPicPr>
            <p:cNvPr id="8" name="object 8"/>
            <p:cNvPicPr/>
            <p:nvPr/>
          </p:nvPicPr>
          <p:blipFill>
            <a:blip r:embed="rId6" cstate="print"/>
            <a:stretch>
              <a:fillRect/>
            </a:stretch>
          </p:blipFill>
          <p:spPr>
            <a:xfrm>
              <a:off x="5455665" y="2989834"/>
              <a:ext cx="2451099" cy="353567"/>
            </a:xfrm>
            <a:prstGeom prst="rect">
              <a:avLst/>
            </a:prstGeom>
          </p:spPr>
        </p:pic>
        <p:pic>
          <p:nvPicPr>
            <p:cNvPr id="9" name="object 9"/>
            <p:cNvPicPr/>
            <p:nvPr/>
          </p:nvPicPr>
          <p:blipFill>
            <a:blip r:embed="rId7" cstate="print"/>
            <a:stretch>
              <a:fillRect/>
            </a:stretch>
          </p:blipFill>
          <p:spPr>
            <a:xfrm>
              <a:off x="1875154" y="3599434"/>
              <a:ext cx="782726" cy="353567"/>
            </a:xfrm>
            <a:prstGeom prst="rect">
              <a:avLst/>
            </a:prstGeom>
          </p:spPr>
        </p:pic>
        <p:pic>
          <p:nvPicPr>
            <p:cNvPr id="10" name="object 10"/>
            <p:cNvPicPr/>
            <p:nvPr/>
          </p:nvPicPr>
          <p:blipFill>
            <a:blip r:embed="rId8" cstate="print"/>
            <a:stretch>
              <a:fillRect/>
            </a:stretch>
          </p:blipFill>
          <p:spPr>
            <a:xfrm>
              <a:off x="2527426" y="3599434"/>
              <a:ext cx="5630417" cy="353567"/>
            </a:xfrm>
            <a:prstGeom prst="rect">
              <a:avLst/>
            </a:prstGeom>
          </p:spPr>
        </p:pic>
        <p:pic>
          <p:nvPicPr>
            <p:cNvPr id="11" name="object 11"/>
            <p:cNvPicPr/>
            <p:nvPr/>
          </p:nvPicPr>
          <p:blipFill>
            <a:blip r:embed="rId9" cstate="print"/>
            <a:stretch>
              <a:fillRect/>
            </a:stretch>
          </p:blipFill>
          <p:spPr>
            <a:xfrm>
              <a:off x="3664585" y="3903929"/>
              <a:ext cx="996696" cy="353872"/>
            </a:xfrm>
            <a:prstGeom prst="rect">
              <a:avLst/>
            </a:prstGeom>
          </p:spPr>
        </p:pic>
        <p:pic>
          <p:nvPicPr>
            <p:cNvPr id="12" name="object 12"/>
            <p:cNvPicPr/>
            <p:nvPr/>
          </p:nvPicPr>
          <p:blipFill>
            <a:blip r:embed="rId10" cstate="print"/>
            <a:stretch>
              <a:fillRect/>
            </a:stretch>
          </p:blipFill>
          <p:spPr>
            <a:xfrm>
              <a:off x="4495164" y="3903929"/>
              <a:ext cx="1849501" cy="353872"/>
            </a:xfrm>
            <a:prstGeom prst="rect">
              <a:avLst/>
            </a:prstGeom>
          </p:spPr>
        </p:pic>
        <p:pic>
          <p:nvPicPr>
            <p:cNvPr id="13" name="object 13"/>
            <p:cNvPicPr/>
            <p:nvPr/>
          </p:nvPicPr>
          <p:blipFill>
            <a:blip r:embed="rId11" cstate="print"/>
            <a:stretch>
              <a:fillRect/>
            </a:stretch>
          </p:blipFill>
          <p:spPr>
            <a:xfrm>
              <a:off x="3154044" y="4209287"/>
              <a:ext cx="550544" cy="353568"/>
            </a:xfrm>
            <a:prstGeom prst="rect">
              <a:avLst/>
            </a:prstGeom>
          </p:spPr>
        </p:pic>
        <p:pic>
          <p:nvPicPr>
            <p:cNvPr id="14" name="object 14"/>
            <p:cNvPicPr/>
            <p:nvPr/>
          </p:nvPicPr>
          <p:blipFill>
            <a:blip r:embed="rId12" cstate="print"/>
            <a:stretch>
              <a:fillRect/>
            </a:stretch>
          </p:blipFill>
          <p:spPr>
            <a:xfrm>
              <a:off x="3594480" y="4209287"/>
              <a:ext cx="3265804" cy="353568"/>
            </a:xfrm>
            <a:prstGeom prst="rect">
              <a:avLst/>
            </a:prstGeom>
          </p:spPr>
        </p:pic>
        <p:pic>
          <p:nvPicPr>
            <p:cNvPr id="15" name="object 15"/>
            <p:cNvPicPr/>
            <p:nvPr/>
          </p:nvPicPr>
          <p:blipFill>
            <a:blip r:embed="rId13" cstate="print"/>
            <a:stretch>
              <a:fillRect/>
            </a:stretch>
          </p:blipFill>
          <p:spPr>
            <a:xfrm>
              <a:off x="2263775" y="4818887"/>
              <a:ext cx="953071" cy="353568"/>
            </a:xfrm>
            <a:prstGeom prst="rect">
              <a:avLst/>
            </a:prstGeom>
          </p:spPr>
        </p:pic>
        <p:pic>
          <p:nvPicPr>
            <p:cNvPr id="16" name="object 16"/>
            <p:cNvPicPr/>
            <p:nvPr/>
          </p:nvPicPr>
          <p:blipFill>
            <a:blip r:embed="rId14" cstate="print"/>
            <a:stretch>
              <a:fillRect/>
            </a:stretch>
          </p:blipFill>
          <p:spPr>
            <a:xfrm>
              <a:off x="3097657" y="4818887"/>
              <a:ext cx="4655439" cy="353568"/>
            </a:xfrm>
            <a:prstGeom prst="rect">
              <a:avLst/>
            </a:prstGeom>
          </p:spPr>
        </p:pic>
        <p:pic>
          <p:nvPicPr>
            <p:cNvPr id="17" name="object 17"/>
            <p:cNvPicPr/>
            <p:nvPr/>
          </p:nvPicPr>
          <p:blipFill>
            <a:blip r:embed="rId15" cstate="print"/>
            <a:stretch>
              <a:fillRect/>
            </a:stretch>
          </p:blipFill>
          <p:spPr>
            <a:xfrm>
              <a:off x="2183002" y="5123383"/>
              <a:ext cx="657606" cy="353872"/>
            </a:xfrm>
            <a:prstGeom prst="rect">
              <a:avLst/>
            </a:prstGeom>
          </p:spPr>
        </p:pic>
        <p:pic>
          <p:nvPicPr>
            <p:cNvPr id="18" name="object 18"/>
            <p:cNvPicPr/>
            <p:nvPr/>
          </p:nvPicPr>
          <p:blipFill>
            <a:blip r:embed="rId16" cstate="print"/>
            <a:stretch>
              <a:fillRect/>
            </a:stretch>
          </p:blipFill>
          <p:spPr>
            <a:xfrm>
              <a:off x="2709036" y="5123383"/>
              <a:ext cx="5073015" cy="353872"/>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16408"/>
            <a:ext cx="9850120" cy="6193155"/>
            <a:chOff x="0" y="116408"/>
            <a:chExt cx="9850120" cy="6193155"/>
          </a:xfrm>
        </p:grpSpPr>
        <p:sp>
          <p:nvSpPr>
            <p:cNvPr id="3" name="object 3"/>
            <p:cNvSpPr/>
            <p:nvPr/>
          </p:nvSpPr>
          <p:spPr>
            <a:xfrm>
              <a:off x="0" y="1289303"/>
              <a:ext cx="9850120" cy="5020310"/>
            </a:xfrm>
            <a:custGeom>
              <a:avLst/>
              <a:gdLst/>
              <a:ahLst/>
              <a:cxnLst/>
              <a:rect l="l" t="t" r="r" b="b"/>
              <a:pathLst>
                <a:path w="9850120" h="5020310">
                  <a:moveTo>
                    <a:pt x="9849612" y="0"/>
                  </a:moveTo>
                  <a:lnTo>
                    <a:pt x="0" y="0"/>
                  </a:lnTo>
                  <a:lnTo>
                    <a:pt x="0" y="5020056"/>
                  </a:lnTo>
                  <a:lnTo>
                    <a:pt x="9849612" y="5020056"/>
                  </a:lnTo>
                  <a:lnTo>
                    <a:pt x="9849612" y="0"/>
                  </a:lnTo>
                  <a:close/>
                </a:path>
              </a:pathLst>
            </a:custGeom>
            <a:solidFill>
              <a:srgbClr val="EBEB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2" cstate="print"/>
            <a:stretch>
              <a:fillRect/>
            </a:stretch>
          </p:blipFill>
          <p:spPr>
            <a:xfrm>
              <a:off x="920496" y="117348"/>
              <a:ext cx="7993380" cy="1171955"/>
            </a:xfrm>
            <a:prstGeom prst="rect">
              <a:avLst/>
            </a:prstGeom>
          </p:spPr>
        </p:pic>
        <p:sp>
          <p:nvSpPr>
            <p:cNvPr id="5" name="object 5"/>
            <p:cNvSpPr/>
            <p:nvPr/>
          </p:nvSpPr>
          <p:spPr>
            <a:xfrm>
              <a:off x="102107" y="1703832"/>
              <a:ext cx="3926204" cy="4460875"/>
            </a:xfrm>
            <a:custGeom>
              <a:avLst/>
              <a:gdLst/>
              <a:ahLst/>
              <a:cxnLst/>
              <a:rect l="l" t="t" r="r" b="b"/>
              <a:pathLst>
                <a:path w="3926204" h="4460875">
                  <a:moveTo>
                    <a:pt x="3271519" y="0"/>
                  </a:moveTo>
                  <a:lnTo>
                    <a:pt x="654316" y="0"/>
                  </a:lnTo>
                  <a:lnTo>
                    <a:pt x="605484" y="1794"/>
                  </a:lnTo>
                  <a:lnTo>
                    <a:pt x="557627" y="7095"/>
                  </a:lnTo>
                  <a:lnTo>
                    <a:pt x="510871" y="15774"/>
                  </a:lnTo>
                  <a:lnTo>
                    <a:pt x="465342" y="27706"/>
                  </a:lnTo>
                  <a:lnTo>
                    <a:pt x="421168" y="42763"/>
                  </a:lnTo>
                  <a:lnTo>
                    <a:pt x="378474" y="60820"/>
                  </a:lnTo>
                  <a:lnTo>
                    <a:pt x="337388" y="81749"/>
                  </a:lnTo>
                  <a:lnTo>
                    <a:pt x="298035" y="105424"/>
                  </a:lnTo>
                  <a:lnTo>
                    <a:pt x="260543" y="131718"/>
                  </a:lnTo>
                  <a:lnTo>
                    <a:pt x="225038" y="160505"/>
                  </a:lnTo>
                  <a:lnTo>
                    <a:pt x="191646" y="191658"/>
                  </a:lnTo>
                  <a:lnTo>
                    <a:pt x="160493" y="225051"/>
                  </a:lnTo>
                  <a:lnTo>
                    <a:pt x="131708" y="260557"/>
                  </a:lnTo>
                  <a:lnTo>
                    <a:pt x="105415" y="298049"/>
                  </a:lnTo>
                  <a:lnTo>
                    <a:pt x="81741" y="337401"/>
                  </a:lnTo>
                  <a:lnTo>
                    <a:pt x="60814" y="378486"/>
                  </a:lnTo>
                  <a:lnTo>
                    <a:pt x="42759" y="421177"/>
                  </a:lnTo>
                  <a:lnTo>
                    <a:pt x="27703" y="465349"/>
                  </a:lnTo>
                  <a:lnTo>
                    <a:pt x="15772" y="510874"/>
                  </a:lnTo>
                  <a:lnTo>
                    <a:pt x="7094" y="557626"/>
                  </a:lnTo>
                  <a:lnTo>
                    <a:pt x="1794" y="605478"/>
                  </a:lnTo>
                  <a:lnTo>
                    <a:pt x="0" y="654303"/>
                  </a:lnTo>
                  <a:lnTo>
                    <a:pt x="0" y="3806443"/>
                  </a:lnTo>
                  <a:lnTo>
                    <a:pt x="1794" y="3855274"/>
                  </a:lnTo>
                  <a:lnTo>
                    <a:pt x="7094" y="3903130"/>
                  </a:lnTo>
                  <a:lnTo>
                    <a:pt x="15772" y="3949885"/>
                  </a:lnTo>
                  <a:lnTo>
                    <a:pt x="27703" y="3995412"/>
                  </a:lnTo>
                  <a:lnTo>
                    <a:pt x="42759" y="4039585"/>
                  </a:lnTo>
                  <a:lnTo>
                    <a:pt x="60814" y="4082278"/>
                  </a:lnTo>
                  <a:lnTo>
                    <a:pt x="81741" y="4123363"/>
                  </a:lnTo>
                  <a:lnTo>
                    <a:pt x="105415" y="4162715"/>
                  </a:lnTo>
                  <a:lnTo>
                    <a:pt x="131708" y="4200206"/>
                  </a:lnTo>
                  <a:lnTo>
                    <a:pt x="160493" y="4235711"/>
                  </a:lnTo>
                  <a:lnTo>
                    <a:pt x="191646" y="4269103"/>
                  </a:lnTo>
                  <a:lnTo>
                    <a:pt x="225038" y="4300255"/>
                  </a:lnTo>
                  <a:lnTo>
                    <a:pt x="260543" y="4329040"/>
                  </a:lnTo>
                  <a:lnTo>
                    <a:pt x="298035" y="4355333"/>
                  </a:lnTo>
                  <a:lnTo>
                    <a:pt x="337388" y="4379006"/>
                  </a:lnTo>
                  <a:lnTo>
                    <a:pt x="378474" y="4399933"/>
                  </a:lnTo>
                  <a:lnTo>
                    <a:pt x="421168" y="4417988"/>
                  </a:lnTo>
                  <a:lnTo>
                    <a:pt x="465342" y="4433044"/>
                  </a:lnTo>
                  <a:lnTo>
                    <a:pt x="510871" y="4444975"/>
                  </a:lnTo>
                  <a:lnTo>
                    <a:pt x="557627" y="4453653"/>
                  </a:lnTo>
                  <a:lnTo>
                    <a:pt x="605484" y="4458953"/>
                  </a:lnTo>
                  <a:lnTo>
                    <a:pt x="654316" y="4460747"/>
                  </a:lnTo>
                  <a:lnTo>
                    <a:pt x="3271519" y="4460747"/>
                  </a:lnTo>
                  <a:lnTo>
                    <a:pt x="3320345" y="4458953"/>
                  </a:lnTo>
                  <a:lnTo>
                    <a:pt x="3368197" y="4453653"/>
                  </a:lnTo>
                  <a:lnTo>
                    <a:pt x="3414949" y="4444975"/>
                  </a:lnTo>
                  <a:lnTo>
                    <a:pt x="3460474" y="4433044"/>
                  </a:lnTo>
                  <a:lnTo>
                    <a:pt x="3504646" y="4417988"/>
                  </a:lnTo>
                  <a:lnTo>
                    <a:pt x="3547337" y="4399933"/>
                  </a:lnTo>
                  <a:lnTo>
                    <a:pt x="3588422" y="4379006"/>
                  </a:lnTo>
                  <a:lnTo>
                    <a:pt x="3627774" y="4355333"/>
                  </a:lnTo>
                  <a:lnTo>
                    <a:pt x="3665266" y="4329040"/>
                  </a:lnTo>
                  <a:lnTo>
                    <a:pt x="3700772" y="4300255"/>
                  </a:lnTo>
                  <a:lnTo>
                    <a:pt x="3734165" y="4269103"/>
                  </a:lnTo>
                  <a:lnTo>
                    <a:pt x="3765318" y="4235711"/>
                  </a:lnTo>
                  <a:lnTo>
                    <a:pt x="3794105" y="4200206"/>
                  </a:lnTo>
                  <a:lnTo>
                    <a:pt x="3820399" y="4162715"/>
                  </a:lnTo>
                  <a:lnTo>
                    <a:pt x="3844074" y="4123363"/>
                  </a:lnTo>
                  <a:lnTo>
                    <a:pt x="3865003" y="4082278"/>
                  </a:lnTo>
                  <a:lnTo>
                    <a:pt x="3883060" y="4039585"/>
                  </a:lnTo>
                  <a:lnTo>
                    <a:pt x="3898117" y="3995412"/>
                  </a:lnTo>
                  <a:lnTo>
                    <a:pt x="3910049" y="3949885"/>
                  </a:lnTo>
                  <a:lnTo>
                    <a:pt x="3918728" y="3903130"/>
                  </a:lnTo>
                  <a:lnTo>
                    <a:pt x="3924029" y="3855274"/>
                  </a:lnTo>
                  <a:lnTo>
                    <a:pt x="3925824" y="3806443"/>
                  </a:lnTo>
                  <a:lnTo>
                    <a:pt x="3925824" y="654303"/>
                  </a:lnTo>
                  <a:lnTo>
                    <a:pt x="3924029" y="605478"/>
                  </a:lnTo>
                  <a:lnTo>
                    <a:pt x="3918728" y="557626"/>
                  </a:lnTo>
                  <a:lnTo>
                    <a:pt x="3910049" y="510874"/>
                  </a:lnTo>
                  <a:lnTo>
                    <a:pt x="3898117" y="465349"/>
                  </a:lnTo>
                  <a:lnTo>
                    <a:pt x="3883060" y="421177"/>
                  </a:lnTo>
                  <a:lnTo>
                    <a:pt x="3865003" y="378486"/>
                  </a:lnTo>
                  <a:lnTo>
                    <a:pt x="3844074" y="337401"/>
                  </a:lnTo>
                  <a:lnTo>
                    <a:pt x="3820399" y="298049"/>
                  </a:lnTo>
                  <a:lnTo>
                    <a:pt x="3794105" y="260557"/>
                  </a:lnTo>
                  <a:lnTo>
                    <a:pt x="3765318" y="225051"/>
                  </a:lnTo>
                  <a:lnTo>
                    <a:pt x="3734165" y="191658"/>
                  </a:lnTo>
                  <a:lnTo>
                    <a:pt x="3700772" y="160505"/>
                  </a:lnTo>
                  <a:lnTo>
                    <a:pt x="3665266" y="131718"/>
                  </a:lnTo>
                  <a:lnTo>
                    <a:pt x="3627774" y="105424"/>
                  </a:lnTo>
                  <a:lnTo>
                    <a:pt x="3588422" y="81749"/>
                  </a:lnTo>
                  <a:lnTo>
                    <a:pt x="3547337" y="60820"/>
                  </a:lnTo>
                  <a:lnTo>
                    <a:pt x="3504646" y="42763"/>
                  </a:lnTo>
                  <a:lnTo>
                    <a:pt x="3460474" y="27706"/>
                  </a:lnTo>
                  <a:lnTo>
                    <a:pt x="3414949" y="15774"/>
                  </a:lnTo>
                  <a:lnTo>
                    <a:pt x="3368197" y="7095"/>
                  </a:lnTo>
                  <a:lnTo>
                    <a:pt x="3320345" y="1794"/>
                  </a:lnTo>
                  <a:lnTo>
                    <a:pt x="327151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p:cNvPicPr/>
            <p:nvPr/>
          </p:nvPicPr>
          <p:blipFill>
            <a:blip r:embed="rId3" cstate="print"/>
            <a:stretch>
              <a:fillRect/>
            </a:stretch>
          </p:blipFill>
          <p:spPr>
            <a:xfrm>
              <a:off x="449884" y="2463038"/>
              <a:ext cx="914171" cy="246887"/>
            </a:xfrm>
            <a:prstGeom prst="rect">
              <a:avLst/>
            </a:prstGeom>
          </p:spPr>
        </p:pic>
        <p:pic>
          <p:nvPicPr>
            <p:cNvPr id="7" name="object 7"/>
            <p:cNvPicPr/>
            <p:nvPr/>
          </p:nvPicPr>
          <p:blipFill>
            <a:blip r:embed="rId4" cstate="print"/>
            <a:stretch>
              <a:fillRect/>
            </a:stretch>
          </p:blipFill>
          <p:spPr>
            <a:xfrm>
              <a:off x="1305178" y="2463038"/>
              <a:ext cx="885609" cy="246887"/>
            </a:xfrm>
            <a:prstGeom prst="rect">
              <a:avLst/>
            </a:prstGeom>
          </p:spPr>
        </p:pic>
        <p:pic>
          <p:nvPicPr>
            <p:cNvPr id="8" name="object 8"/>
            <p:cNvPicPr/>
            <p:nvPr/>
          </p:nvPicPr>
          <p:blipFill>
            <a:blip r:embed="rId5" cstate="print"/>
            <a:stretch>
              <a:fillRect/>
            </a:stretch>
          </p:blipFill>
          <p:spPr>
            <a:xfrm>
              <a:off x="2144902" y="2463038"/>
              <a:ext cx="201168" cy="246887"/>
            </a:xfrm>
            <a:prstGeom prst="rect">
              <a:avLst/>
            </a:prstGeom>
          </p:spPr>
        </p:pic>
        <p:pic>
          <p:nvPicPr>
            <p:cNvPr id="9" name="object 9"/>
            <p:cNvPicPr/>
            <p:nvPr/>
          </p:nvPicPr>
          <p:blipFill>
            <a:blip r:embed="rId6" cstate="print"/>
            <a:stretch>
              <a:fillRect/>
            </a:stretch>
          </p:blipFill>
          <p:spPr>
            <a:xfrm>
              <a:off x="2292730" y="2463038"/>
              <a:ext cx="1528216" cy="246887"/>
            </a:xfrm>
            <a:prstGeom prst="rect">
              <a:avLst/>
            </a:prstGeom>
          </p:spPr>
        </p:pic>
        <p:pic>
          <p:nvPicPr>
            <p:cNvPr id="10" name="object 10"/>
            <p:cNvPicPr/>
            <p:nvPr/>
          </p:nvPicPr>
          <p:blipFill>
            <a:blip r:embed="rId7" cstate="print"/>
            <a:stretch>
              <a:fillRect/>
            </a:stretch>
          </p:blipFill>
          <p:spPr>
            <a:xfrm>
              <a:off x="449884" y="2757170"/>
              <a:ext cx="3286125" cy="211836"/>
            </a:xfrm>
            <a:prstGeom prst="rect">
              <a:avLst/>
            </a:prstGeom>
          </p:spPr>
        </p:pic>
        <p:pic>
          <p:nvPicPr>
            <p:cNvPr id="11" name="object 11"/>
            <p:cNvPicPr/>
            <p:nvPr/>
          </p:nvPicPr>
          <p:blipFill>
            <a:blip r:embed="rId8" cstate="print"/>
            <a:stretch>
              <a:fillRect/>
            </a:stretch>
          </p:blipFill>
          <p:spPr>
            <a:xfrm>
              <a:off x="449884" y="2940050"/>
              <a:ext cx="2836291" cy="211836"/>
            </a:xfrm>
            <a:prstGeom prst="rect">
              <a:avLst/>
            </a:prstGeom>
          </p:spPr>
        </p:pic>
        <p:pic>
          <p:nvPicPr>
            <p:cNvPr id="12" name="object 12"/>
            <p:cNvPicPr/>
            <p:nvPr/>
          </p:nvPicPr>
          <p:blipFill>
            <a:blip r:embed="rId9" cstate="print"/>
            <a:stretch>
              <a:fillRect/>
            </a:stretch>
          </p:blipFill>
          <p:spPr>
            <a:xfrm>
              <a:off x="449884" y="3123006"/>
              <a:ext cx="2909823" cy="212140"/>
            </a:xfrm>
            <a:prstGeom prst="rect">
              <a:avLst/>
            </a:prstGeom>
          </p:spPr>
        </p:pic>
        <p:pic>
          <p:nvPicPr>
            <p:cNvPr id="13" name="object 13"/>
            <p:cNvPicPr/>
            <p:nvPr/>
          </p:nvPicPr>
          <p:blipFill>
            <a:blip r:embed="rId10" cstate="print"/>
            <a:stretch>
              <a:fillRect/>
            </a:stretch>
          </p:blipFill>
          <p:spPr>
            <a:xfrm>
              <a:off x="449884" y="3306191"/>
              <a:ext cx="1424558" cy="211836"/>
            </a:xfrm>
            <a:prstGeom prst="rect">
              <a:avLst/>
            </a:prstGeom>
          </p:spPr>
        </p:pic>
        <p:pic>
          <p:nvPicPr>
            <p:cNvPr id="14" name="object 14"/>
            <p:cNvPicPr/>
            <p:nvPr/>
          </p:nvPicPr>
          <p:blipFill>
            <a:blip r:embed="rId11" cstate="print"/>
            <a:stretch>
              <a:fillRect/>
            </a:stretch>
          </p:blipFill>
          <p:spPr>
            <a:xfrm>
              <a:off x="742492" y="3565270"/>
              <a:ext cx="967613" cy="211835"/>
            </a:xfrm>
            <a:prstGeom prst="rect">
              <a:avLst/>
            </a:prstGeom>
          </p:spPr>
        </p:pic>
        <p:pic>
          <p:nvPicPr>
            <p:cNvPr id="15" name="object 15"/>
            <p:cNvPicPr/>
            <p:nvPr/>
          </p:nvPicPr>
          <p:blipFill>
            <a:blip r:embed="rId12" cstate="print"/>
            <a:stretch>
              <a:fillRect/>
            </a:stretch>
          </p:blipFill>
          <p:spPr>
            <a:xfrm>
              <a:off x="1622171" y="3565270"/>
              <a:ext cx="97535" cy="211835"/>
            </a:xfrm>
            <a:prstGeom prst="rect">
              <a:avLst/>
            </a:prstGeom>
          </p:spPr>
        </p:pic>
        <p:pic>
          <p:nvPicPr>
            <p:cNvPr id="16" name="object 16"/>
            <p:cNvPicPr/>
            <p:nvPr/>
          </p:nvPicPr>
          <p:blipFill>
            <a:blip r:embed="rId13" cstate="print"/>
            <a:stretch>
              <a:fillRect/>
            </a:stretch>
          </p:blipFill>
          <p:spPr>
            <a:xfrm>
              <a:off x="1670939" y="3565270"/>
              <a:ext cx="278892" cy="211835"/>
            </a:xfrm>
            <a:prstGeom prst="rect">
              <a:avLst/>
            </a:prstGeom>
          </p:spPr>
        </p:pic>
        <p:pic>
          <p:nvPicPr>
            <p:cNvPr id="17" name="object 17"/>
            <p:cNvPicPr/>
            <p:nvPr/>
          </p:nvPicPr>
          <p:blipFill>
            <a:blip r:embed="rId14" cstate="print"/>
            <a:stretch>
              <a:fillRect/>
            </a:stretch>
          </p:blipFill>
          <p:spPr>
            <a:xfrm>
              <a:off x="1856867" y="3565270"/>
              <a:ext cx="91439" cy="211835"/>
            </a:xfrm>
            <a:prstGeom prst="rect">
              <a:avLst/>
            </a:prstGeom>
          </p:spPr>
        </p:pic>
        <p:pic>
          <p:nvPicPr>
            <p:cNvPr id="18" name="object 18"/>
            <p:cNvPicPr/>
            <p:nvPr/>
          </p:nvPicPr>
          <p:blipFill>
            <a:blip r:embed="rId15" cstate="print"/>
            <a:stretch>
              <a:fillRect/>
            </a:stretch>
          </p:blipFill>
          <p:spPr>
            <a:xfrm>
              <a:off x="1902586" y="3565270"/>
              <a:ext cx="1984629" cy="211835"/>
            </a:xfrm>
            <a:prstGeom prst="rect">
              <a:avLst/>
            </a:prstGeom>
          </p:spPr>
        </p:pic>
        <p:pic>
          <p:nvPicPr>
            <p:cNvPr id="19" name="object 19"/>
            <p:cNvPicPr/>
            <p:nvPr/>
          </p:nvPicPr>
          <p:blipFill>
            <a:blip r:embed="rId16" cstate="print"/>
            <a:stretch>
              <a:fillRect/>
            </a:stretch>
          </p:blipFill>
          <p:spPr>
            <a:xfrm>
              <a:off x="1669160" y="3754247"/>
              <a:ext cx="2140966" cy="141731"/>
            </a:xfrm>
            <a:prstGeom prst="rect">
              <a:avLst/>
            </a:prstGeom>
          </p:spPr>
        </p:pic>
        <p:pic>
          <p:nvPicPr>
            <p:cNvPr id="20" name="object 20"/>
            <p:cNvPicPr/>
            <p:nvPr/>
          </p:nvPicPr>
          <p:blipFill>
            <a:blip r:embed="rId17" cstate="print"/>
            <a:stretch>
              <a:fillRect/>
            </a:stretch>
          </p:blipFill>
          <p:spPr>
            <a:xfrm>
              <a:off x="1582547" y="4200779"/>
              <a:ext cx="2277617" cy="246887"/>
            </a:xfrm>
            <a:prstGeom prst="rect">
              <a:avLst/>
            </a:prstGeom>
          </p:spPr>
        </p:pic>
        <p:pic>
          <p:nvPicPr>
            <p:cNvPr id="21" name="object 21"/>
            <p:cNvPicPr/>
            <p:nvPr/>
          </p:nvPicPr>
          <p:blipFill>
            <a:blip r:embed="rId18" cstate="print"/>
            <a:stretch>
              <a:fillRect/>
            </a:stretch>
          </p:blipFill>
          <p:spPr>
            <a:xfrm>
              <a:off x="1007973" y="4418406"/>
              <a:ext cx="2870073" cy="212140"/>
            </a:xfrm>
            <a:prstGeom prst="rect">
              <a:avLst/>
            </a:prstGeom>
          </p:spPr>
        </p:pic>
        <p:pic>
          <p:nvPicPr>
            <p:cNvPr id="22" name="object 22"/>
            <p:cNvPicPr/>
            <p:nvPr/>
          </p:nvPicPr>
          <p:blipFill>
            <a:blip r:embed="rId19" cstate="print"/>
            <a:stretch>
              <a:fillRect/>
            </a:stretch>
          </p:blipFill>
          <p:spPr>
            <a:xfrm>
              <a:off x="940917" y="4601844"/>
              <a:ext cx="2941320" cy="211836"/>
            </a:xfrm>
            <a:prstGeom prst="rect">
              <a:avLst/>
            </a:prstGeom>
          </p:spPr>
        </p:pic>
        <p:pic>
          <p:nvPicPr>
            <p:cNvPr id="23" name="object 23"/>
            <p:cNvPicPr/>
            <p:nvPr/>
          </p:nvPicPr>
          <p:blipFill>
            <a:blip r:embed="rId20" cstate="print"/>
            <a:stretch>
              <a:fillRect/>
            </a:stretch>
          </p:blipFill>
          <p:spPr>
            <a:xfrm>
              <a:off x="1905635" y="4784725"/>
              <a:ext cx="1933956" cy="211836"/>
            </a:xfrm>
            <a:prstGeom prst="rect">
              <a:avLst/>
            </a:prstGeom>
          </p:spPr>
        </p:pic>
        <p:pic>
          <p:nvPicPr>
            <p:cNvPr id="24" name="object 24"/>
            <p:cNvPicPr/>
            <p:nvPr/>
          </p:nvPicPr>
          <p:blipFill>
            <a:blip r:embed="rId21" cstate="print"/>
            <a:stretch>
              <a:fillRect/>
            </a:stretch>
          </p:blipFill>
          <p:spPr>
            <a:xfrm>
              <a:off x="858621" y="5043805"/>
              <a:ext cx="872070" cy="211835"/>
            </a:xfrm>
            <a:prstGeom prst="rect">
              <a:avLst/>
            </a:prstGeom>
          </p:spPr>
        </p:pic>
        <p:pic>
          <p:nvPicPr>
            <p:cNvPr id="25" name="object 25"/>
            <p:cNvPicPr/>
            <p:nvPr/>
          </p:nvPicPr>
          <p:blipFill>
            <a:blip r:embed="rId12" cstate="print"/>
            <a:stretch>
              <a:fillRect/>
            </a:stretch>
          </p:blipFill>
          <p:spPr>
            <a:xfrm>
              <a:off x="1643507" y="5043805"/>
              <a:ext cx="97536" cy="211835"/>
            </a:xfrm>
            <a:prstGeom prst="rect">
              <a:avLst/>
            </a:prstGeom>
          </p:spPr>
        </p:pic>
        <p:pic>
          <p:nvPicPr>
            <p:cNvPr id="26" name="object 26"/>
            <p:cNvPicPr/>
            <p:nvPr/>
          </p:nvPicPr>
          <p:blipFill>
            <a:blip r:embed="rId13" cstate="print"/>
            <a:stretch>
              <a:fillRect/>
            </a:stretch>
          </p:blipFill>
          <p:spPr>
            <a:xfrm>
              <a:off x="1692275" y="5043805"/>
              <a:ext cx="278892" cy="211835"/>
            </a:xfrm>
            <a:prstGeom prst="rect">
              <a:avLst/>
            </a:prstGeom>
          </p:spPr>
        </p:pic>
        <p:pic>
          <p:nvPicPr>
            <p:cNvPr id="27" name="object 27"/>
            <p:cNvPicPr/>
            <p:nvPr/>
          </p:nvPicPr>
          <p:blipFill>
            <a:blip r:embed="rId14" cstate="print"/>
            <a:stretch>
              <a:fillRect/>
            </a:stretch>
          </p:blipFill>
          <p:spPr>
            <a:xfrm>
              <a:off x="1878202" y="5043805"/>
              <a:ext cx="91439" cy="211835"/>
            </a:xfrm>
            <a:prstGeom prst="rect">
              <a:avLst/>
            </a:prstGeom>
          </p:spPr>
        </p:pic>
        <p:pic>
          <p:nvPicPr>
            <p:cNvPr id="28" name="object 28"/>
            <p:cNvPicPr/>
            <p:nvPr/>
          </p:nvPicPr>
          <p:blipFill>
            <a:blip r:embed="rId22" cstate="print"/>
            <a:stretch>
              <a:fillRect/>
            </a:stretch>
          </p:blipFill>
          <p:spPr>
            <a:xfrm>
              <a:off x="1923923" y="5043805"/>
              <a:ext cx="1917953" cy="211835"/>
            </a:xfrm>
            <a:prstGeom prst="rect">
              <a:avLst/>
            </a:prstGeom>
          </p:spPr>
        </p:pic>
        <p:pic>
          <p:nvPicPr>
            <p:cNvPr id="29" name="object 29"/>
            <p:cNvPicPr/>
            <p:nvPr/>
          </p:nvPicPr>
          <p:blipFill>
            <a:blip r:embed="rId23" cstate="print"/>
            <a:stretch>
              <a:fillRect/>
            </a:stretch>
          </p:blipFill>
          <p:spPr>
            <a:xfrm>
              <a:off x="2036698" y="5231256"/>
              <a:ext cx="1795018" cy="175259"/>
            </a:xfrm>
            <a:prstGeom prst="rect">
              <a:avLst/>
            </a:prstGeom>
          </p:spPr>
        </p:pic>
        <p:sp>
          <p:nvSpPr>
            <p:cNvPr id="30" name="object 30"/>
            <p:cNvSpPr/>
            <p:nvPr/>
          </p:nvSpPr>
          <p:spPr>
            <a:xfrm>
              <a:off x="2036445" y="5385435"/>
              <a:ext cx="1728470" cy="9525"/>
            </a:xfrm>
            <a:custGeom>
              <a:avLst/>
              <a:gdLst/>
              <a:ahLst/>
              <a:cxnLst/>
              <a:rect l="l" t="t" r="r" b="b"/>
              <a:pathLst>
                <a:path w="1728470" h="9525">
                  <a:moveTo>
                    <a:pt x="1728216" y="0"/>
                  </a:moveTo>
                  <a:lnTo>
                    <a:pt x="0" y="0"/>
                  </a:lnTo>
                  <a:lnTo>
                    <a:pt x="0" y="9143"/>
                  </a:lnTo>
                  <a:lnTo>
                    <a:pt x="1728216" y="9143"/>
                  </a:lnTo>
                  <a:lnTo>
                    <a:pt x="1728216"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1" name="object 31"/>
            <p:cNvPicPr/>
            <p:nvPr/>
          </p:nvPicPr>
          <p:blipFill>
            <a:blip r:embed="rId24" cstate="print"/>
            <a:stretch>
              <a:fillRect/>
            </a:stretch>
          </p:blipFill>
          <p:spPr>
            <a:xfrm>
              <a:off x="2399029" y="116408"/>
              <a:ext cx="5504053" cy="704392"/>
            </a:xfrm>
            <a:prstGeom prst="rect">
              <a:avLst/>
            </a:prstGeom>
          </p:spPr>
        </p:pic>
        <p:pic>
          <p:nvPicPr>
            <p:cNvPr id="32" name="object 32"/>
            <p:cNvPicPr/>
            <p:nvPr/>
          </p:nvPicPr>
          <p:blipFill>
            <a:blip r:embed="rId25" cstate="print"/>
            <a:stretch>
              <a:fillRect/>
            </a:stretch>
          </p:blipFill>
          <p:spPr>
            <a:xfrm>
              <a:off x="1308227" y="852805"/>
              <a:ext cx="1196974" cy="246887"/>
            </a:xfrm>
            <a:prstGeom prst="rect">
              <a:avLst/>
            </a:prstGeom>
          </p:spPr>
        </p:pic>
        <p:pic>
          <p:nvPicPr>
            <p:cNvPr id="33" name="object 33"/>
            <p:cNvPicPr/>
            <p:nvPr/>
          </p:nvPicPr>
          <p:blipFill>
            <a:blip r:embed="rId26" cstate="print"/>
            <a:stretch>
              <a:fillRect/>
            </a:stretch>
          </p:blipFill>
          <p:spPr>
            <a:xfrm>
              <a:off x="2413126" y="852805"/>
              <a:ext cx="106680" cy="246887"/>
            </a:xfrm>
            <a:prstGeom prst="rect">
              <a:avLst/>
            </a:prstGeom>
          </p:spPr>
        </p:pic>
        <p:pic>
          <p:nvPicPr>
            <p:cNvPr id="34" name="object 34"/>
            <p:cNvPicPr/>
            <p:nvPr/>
          </p:nvPicPr>
          <p:blipFill>
            <a:blip r:embed="rId27" cstate="print"/>
            <a:stretch>
              <a:fillRect/>
            </a:stretch>
          </p:blipFill>
          <p:spPr>
            <a:xfrm>
              <a:off x="2466467" y="852805"/>
              <a:ext cx="6388100" cy="246887"/>
            </a:xfrm>
            <a:prstGeom prst="rect">
              <a:avLst/>
            </a:prstGeom>
          </p:spPr>
        </p:pic>
        <p:sp>
          <p:nvSpPr>
            <p:cNvPr id="35" name="object 35"/>
            <p:cNvSpPr/>
            <p:nvPr/>
          </p:nvSpPr>
          <p:spPr>
            <a:xfrm>
              <a:off x="5514594" y="1722882"/>
              <a:ext cx="4191000" cy="4442460"/>
            </a:xfrm>
            <a:custGeom>
              <a:avLst/>
              <a:gdLst/>
              <a:ahLst/>
              <a:cxnLst/>
              <a:rect l="l" t="t" r="r" b="b"/>
              <a:pathLst>
                <a:path w="4191000" h="4442460">
                  <a:moveTo>
                    <a:pt x="3492500" y="0"/>
                  </a:moveTo>
                  <a:lnTo>
                    <a:pt x="698500" y="0"/>
                  </a:lnTo>
                  <a:lnTo>
                    <a:pt x="650670" y="1611"/>
                  </a:lnTo>
                  <a:lnTo>
                    <a:pt x="603706" y="6375"/>
                  </a:lnTo>
                  <a:lnTo>
                    <a:pt x="557712" y="14188"/>
                  </a:lnTo>
                  <a:lnTo>
                    <a:pt x="512791" y="24947"/>
                  </a:lnTo>
                  <a:lnTo>
                    <a:pt x="469049" y="38546"/>
                  </a:lnTo>
                  <a:lnTo>
                    <a:pt x="426589" y="54883"/>
                  </a:lnTo>
                  <a:lnTo>
                    <a:pt x="385514" y="73854"/>
                  </a:lnTo>
                  <a:lnTo>
                    <a:pt x="345929" y="95353"/>
                  </a:lnTo>
                  <a:lnTo>
                    <a:pt x="307937" y="119278"/>
                  </a:lnTo>
                  <a:lnTo>
                    <a:pt x="271644" y="145524"/>
                  </a:lnTo>
                  <a:lnTo>
                    <a:pt x="237151" y="173988"/>
                  </a:lnTo>
                  <a:lnTo>
                    <a:pt x="204565" y="204565"/>
                  </a:lnTo>
                  <a:lnTo>
                    <a:pt x="173988" y="237151"/>
                  </a:lnTo>
                  <a:lnTo>
                    <a:pt x="145524" y="271644"/>
                  </a:lnTo>
                  <a:lnTo>
                    <a:pt x="119278" y="307937"/>
                  </a:lnTo>
                  <a:lnTo>
                    <a:pt x="95353" y="345929"/>
                  </a:lnTo>
                  <a:lnTo>
                    <a:pt x="73854" y="385514"/>
                  </a:lnTo>
                  <a:lnTo>
                    <a:pt x="54883" y="426589"/>
                  </a:lnTo>
                  <a:lnTo>
                    <a:pt x="38546" y="469049"/>
                  </a:lnTo>
                  <a:lnTo>
                    <a:pt x="24947" y="512791"/>
                  </a:lnTo>
                  <a:lnTo>
                    <a:pt x="14188" y="557712"/>
                  </a:lnTo>
                  <a:lnTo>
                    <a:pt x="6375" y="603706"/>
                  </a:lnTo>
                  <a:lnTo>
                    <a:pt x="1611" y="650670"/>
                  </a:lnTo>
                  <a:lnTo>
                    <a:pt x="0" y="698500"/>
                  </a:lnTo>
                  <a:lnTo>
                    <a:pt x="0" y="3743959"/>
                  </a:lnTo>
                  <a:lnTo>
                    <a:pt x="1611" y="3791782"/>
                  </a:lnTo>
                  <a:lnTo>
                    <a:pt x="6375" y="3838740"/>
                  </a:lnTo>
                  <a:lnTo>
                    <a:pt x="14188" y="3884729"/>
                  </a:lnTo>
                  <a:lnTo>
                    <a:pt x="24947" y="3929646"/>
                  </a:lnTo>
                  <a:lnTo>
                    <a:pt x="38546" y="3973385"/>
                  </a:lnTo>
                  <a:lnTo>
                    <a:pt x="54883" y="4015844"/>
                  </a:lnTo>
                  <a:lnTo>
                    <a:pt x="73854" y="4056917"/>
                  </a:lnTo>
                  <a:lnTo>
                    <a:pt x="95353" y="4096502"/>
                  </a:lnTo>
                  <a:lnTo>
                    <a:pt x="119278" y="4134494"/>
                  </a:lnTo>
                  <a:lnTo>
                    <a:pt x="145524" y="4170788"/>
                  </a:lnTo>
                  <a:lnTo>
                    <a:pt x="173988" y="4205282"/>
                  </a:lnTo>
                  <a:lnTo>
                    <a:pt x="204565" y="4237870"/>
                  </a:lnTo>
                  <a:lnTo>
                    <a:pt x="237151" y="4268450"/>
                  </a:lnTo>
                  <a:lnTo>
                    <a:pt x="271644" y="4296916"/>
                  </a:lnTo>
                  <a:lnTo>
                    <a:pt x="307937" y="4323164"/>
                  </a:lnTo>
                  <a:lnTo>
                    <a:pt x="345929" y="4347092"/>
                  </a:lnTo>
                  <a:lnTo>
                    <a:pt x="385514" y="4368594"/>
                  </a:lnTo>
                  <a:lnTo>
                    <a:pt x="426589" y="4387567"/>
                  </a:lnTo>
                  <a:lnTo>
                    <a:pt x="469049" y="4403906"/>
                  </a:lnTo>
                  <a:lnTo>
                    <a:pt x="512791" y="4417508"/>
                  </a:lnTo>
                  <a:lnTo>
                    <a:pt x="557712" y="4428268"/>
                  </a:lnTo>
                  <a:lnTo>
                    <a:pt x="603706" y="4436083"/>
                  </a:lnTo>
                  <a:lnTo>
                    <a:pt x="650670" y="4440848"/>
                  </a:lnTo>
                  <a:lnTo>
                    <a:pt x="698500" y="4442459"/>
                  </a:lnTo>
                  <a:lnTo>
                    <a:pt x="3492500" y="4442459"/>
                  </a:lnTo>
                  <a:lnTo>
                    <a:pt x="3540329" y="4440848"/>
                  </a:lnTo>
                  <a:lnTo>
                    <a:pt x="3587293" y="4436083"/>
                  </a:lnTo>
                  <a:lnTo>
                    <a:pt x="3633287" y="4428268"/>
                  </a:lnTo>
                  <a:lnTo>
                    <a:pt x="3678208" y="4417508"/>
                  </a:lnTo>
                  <a:lnTo>
                    <a:pt x="3721950" y="4403906"/>
                  </a:lnTo>
                  <a:lnTo>
                    <a:pt x="3764410" y="4387567"/>
                  </a:lnTo>
                  <a:lnTo>
                    <a:pt x="3805485" y="4368594"/>
                  </a:lnTo>
                  <a:lnTo>
                    <a:pt x="3845070" y="4347092"/>
                  </a:lnTo>
                  <a:lnTo>
                    <a:pt x="3883062" y="4323164"/>
                  </a:lnTo>
                  <a:lnTo>
                    <a:pt x="3919355" y="4296916"/>
                  </a:lnTo>
                  <a:lnTo>
                    <a:pt x="3953848" y="4268450"/>
                  </a:lnTo>
                  <a:lnTo>
                    <a:pt x="3986434" y="4237870"/>
                  </a:lnTo>
                  <a:lnTo>
                    <a:pt x="4017011" y="4205282"/>
                  </a:lnTo>
                  <a:lnTo>
                    <a:pt x="4045475" y="4170788"/>
                  </a:lnTo>
                  <a:lnTo>
                    <a:pt x="4071721" y="4134494"/>
                  </a:lnTo>
                  <a:lnTo>
                    <a:pt x="4095646" y="4096502"/>
                  </a:lnTo>
                  <a:lnTo>
                    <a:pt x="4117145" y="4056917"/>
                  </a:lnTo>
                  <a:lnTo>
                    <a:pt x="4136116" y="4015844"/>
                  </a:lnTo>
                  <a:lnTo>
                    <a:pt x="4152453" y="3973385"/>
                  </a:lnTo>
                  <a:lnTo>
                    <a:pt x="4166052" y="3929646"/>
                  </a:lnTo>
                  <a:lnTo>
                    <a:pt x="4176811" y="3884729"/>
                  </a:lnTo>
                  <a:lnTo>
                    <a:pt x="4184624" y="3838740"/>
                  </a:lnTo>
                  <a:lnTo>
                    <a:pt x="4189388" y="3791782"/>
                  </a:lnTo>
                  <a:lnTo>
                    <a:pt x="4191000" y="3743959"/>
                  </a:lnTo>
                  <a:lnTo>
                    <a:pt x="4191000" y="698500"/>
                  </a:lnTo>
                  <a:lnTo>
                    <a:pt x="4189388" y="650670"/>
                  </a:lnTo>
                  <a:lnTo>
                    <a:pt x="4184624" y="603706"/>
                  </a:lnTo>
                  <a:lnTo>
                    <a:pt x="4176811" y="557712"/>
                  </a:lnTo>
                  <a:lnTo>
                    <a:pt x="4166052" y="512791"/>
                  </a:lnTo>
                  <a:lnTo>
                    <a:pt x="4152453" y="469049"/>
                  </a:lnTo>
                  <a:lnTo>
                    <a:pt x="4136116" y="426589"/>
                  </a:lnTo>
                  <a:lnTo>
                    <a:pt x="4117145" y="385514"/>
                  </a:lnTo>
                  <a:lnTo>
                    <a:pt x="4095646" y="345929"/>
                  </a:lnTo>
                  <a:lnTo>
                    <a:pt x="4071721" y="307937"/>
                  </a:lnTo>
                  <a:lnTo>
                    <a:pt x="4045475" y="271644"/>
                  </a:lnTo>
                  <a:lnTo>
                    <a:pt x="4017011" y="237151"/>
                  </a:lnTo>
                  <a:lnTo>
                    <a:pt x="3986434" y="204565"/>
                  </a:lnTo>
                  <a:lnTo>
                    <a:pt x="3953848" y="173988"/>
                  </a:lnTo>
                  <a:lnTo>
                    <a:pt x="3919355" y="145524"/>
                  </a:lnTo>
                  <a:lnTo>
                    <a:pt x="3883062" y="119278"/>
                  </a:lnTo>
                  <a:lnTo>
                    <a:pt x="3845070" y="95353"/>
                  </a:lnTo>
                  <a:lnTo>
                    <a:pt x="3805485" y="73854"/>
                  </a:lnTo>
                  <a:lnTo>
                    <a:pt x="3764410" y="54883"/>
                  </a:lnTo>
                  <a:lnTo>
                    <a:pt x="3721950" y="38546"/>
                  </a:lnTo>
                  <a:lnTo>
                    <a:pt x="3678208" y="24947"/>
                  </a:lnTo>
                  <a:lnTo>
                    <a:pt x="3633287" y="14188"/>
                  </a:lnTo>
                  <a:lnTo>
                    <a:pt x="3587293" y="6375"/>
                  </a:lnTo>
                  <a:lnTo>
                    <a:pt x="3540329" y="1611"/>
                  </a:lnTo>
                  <a:lnTo>
                    <a:pt x="34925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p:cNvSpPr/>
            <p:nvPr/>
          </p:nvSpPr>
          <p:spPr>
            <a:xfrm>
              <a:off x="5514594" y="1722882"/>
              <a:ext cx="4191000" cy="4442460"/>
            </a:xfrm>
            <a:custGeom>
              <a:avLst/>
              <a:gdLst/>
              <a:ahLst/>
              <a:cxnLst/>
              <a:rect l="l" t="t" r="r" b="b"/>
              <a:pathLst>
                <a:path w="4191000" h="4442460">
                  <a:moveTo>
                    <a:pt x="0" y="698500"/>
                  </a:moveTo>
                  <a:lnTo>
                    <a:pt x="1611" y="650670"/>
                  </a:lnTo>
                  <a:lnTo>
                    <a:pt x="6375" y="603706"/>
                  </a:lnTo>
                  <a:lnTo>
                    <a:pt x="14188" y="557712"/>
                  </a:lnTo>
                  <a:lnTo>
                    <a:pt x="24947" y="512791"/>
                  </a:lnTo>
                  <a:lnTo>
                    <a:pt x="38546" y="469049"/>
                  </a:lnTo>
                  <a:lnTo>
                    <a:pt x="54883" y="426589"/>
                  </a:lnTo>
                  <a:lnTo>
                    <a:pt x="73854" y="385514"/>
                  </a:lnTo>
                  <a:lnTo>
                    <a:pt x="95353" y="345929"/>
                  </a:lnTo>
                  <a:lnTo>
                    <a:pt x="119278" y="307937"/>
                  </a:lnTo>
                  <a:lnTo>
                    <a:pt x="145524" y="271644"/>
                  </a:lnTo>
                  <a:lnTo>
                    <a:pt x="173988" y="237151"/>
                  </a:lnTo>
                  <a:lnTo>
                    <a:pt x="204565" y="204565"/>
                  </a:lnTo>
                  <a:lnTo>
                    <a:pt x="237151" y="173988"/>
                  </a:lnTo>
                  <a:lnTo>
                    <a:pt x="271644" y="145524"/>
                  </a:lnTo>
                  <a:lnTo>
                    <a:pt x="307937" y="119278"/>
                  </a:lnTo>
                  <a:lnTo>
                    <a:pt x="345929" y="95353"/>
                  </a:lnTo>
                  <a:lnTo>
                    <a:pt x="385514" y="73854"/>
                  </a:lnTo>
                  <a:lnTo>
                    <a:pt x="426589" y="54883"/>
                  </a:lnTo>
                  <a:lnTo>
                    <a:pt x="469049" y="38546"/>
                  </a:lnTo>
                  <a:lnTo>
                    <a:pt x="512791" y="24947"/>
                  </a:lnTo>
                  <a:lnTo>
                    <a:pt x="557712" y="14188"/>
                  </a:lnTo>
                  <a:lnTo>
                    <a:pt x="603706" y="6375"/>
                  </a:lnTo>
                  <a:lnTo>
                    <a:pt x="650670" y="1611"/>
                  </a:lnTo>
                  <a:lnTo>
                    <a:pt x="698500" y="0"/>
                  </a:lnTo>
                  <a:lnTo>
                    <a:pt x="3492500" y="0"/>
                  </a:lnTo>
                  <a:lnTo>
                    <a:pt x="3540329" y="1611"/>
                  </a:lnTo>
                  <a:lnTo>
                    <a:pt x="3587293" y="6375"/>
                  </a:lnTo>
                  <a:lnTo>
                    <a:pt x="3633287" y="14188"/>
                  </a:lnTo>
                  <a:lnTo>
                    <a:pt x="3678208" y="24947"/>
                  </a:lnTo>
                  <a:lnTo>
                    <a:pt x="3721950" y="38546"/>
                  </a:lnTo>
                  <a:lnTo>
                    <a:pt x="3764410" y="54883"/>
                  </a:lnTo>
                  <a:lnTo>
                    <a:pt x="3805485" y="73854"/>
                  </a:lnTo>
                  <a:lnTo>
                    <a:pt x="3845070" y="95353"/>
                  </a:lnTo>
                  <a:lnTo>
                    <a:pt x="3883062" y="119278"/>
                  </a:lnTo>
                  <a:lnTo>
                    <a:pt x="3919355" y="145524"/>
                  </a:lnTo>
                  <a:lnTo>
                    <a:pt x="3953848" y="173988"/>
                  </a:lnTo>
                  <a:lnTo>
                    <a:pt x="3986434" y="204565"/>
                  </a:lnTo>
                  <a:lnTo>
                    <a:pt x="4017011" y="237151"/>
                  </a:lnTo>
                  <a:lnTo>
                    <a:pt x="4045475" y="271644"/>
                  </a:lnTo>
                  <a:lnTo>
                    <a:pt x="4071721" y="307937"/>
                  </a:lnTo>
                  <a:lnTo>
                    <a:pt x="4095646" y="345929"/>
                  </a:lnTo>
                  <a:lnTo>
                    <a:pt x="4117145" y="385514"/>
                  </a:lnTo>
                  <a:lnTo>
                    <a:pt x="4136116" y="426589"/>
                  </a:lnTo>
                  <a:lnTo>
                    <a:pt x="4152453" y="469049"/>
                  </a:lnTo>
                  <a:lnTo>
                    <a:pt x="4166052" y="512791"/>
                  </a:lnTo>
                  <a:lnTo>
                    <a:pt x="4176811" y="557712"/>
                  </a:lnTo>
                  <a:lnTo>
                    <a:pt x="4184624" y="603706"/>
                  </a:lnTo>
                  <a:lnTo>
                    <a:pt x="4189388" y="650670"/>
                  </a:lnTo>
                  <a:lnTo>
                    <a:pt x="4191000" y="698500"/>
                  </a:lnTo>
                  <a:lnTo>
                    <a:pt x="4191000" y="3743959"/>
                  </a:lnTo>
                  <a:lnTo>
                    <a:pt x="4189388" y="3791782"/>
                  </a:lnTo>
                  <a:lnTo>
                    <a:pt x="4184624" y="3838740"/>
                  </a:lnTo>
                  <a:lnTo>
                    <a:pt x="4176811" y="3884729"/>
                  </a:lnTo>
                  <a:lnTo>
                    <a:pt x="4166052" y="3929646"/>
                  </a:lnTo>
                  <a:lnTo>
                    <a:pt x="4152453" y="3973385"/>
                  </a:lnTo>
                  <a:lnTo>
                    <a:pt x="4136116" y="4015844"/>
                  </a:lnTo>
                  <a:lnTo>
                    <a:pt x="4117145" y="4056917"/>
                  </a:lnTo>
                  <a:lnTo>
                    <a:pt x="4095646" y="4096502"/>
                  </a:lnTo>
                  <a:lnTo>
                    <a:pt x="4071721" y="4134494"/>
                  </a:lnTo>
                  <a:lnTo>
                    <a:pt x="4045475" y="4170788"/>
                  </a:lnTo>
                  <a:lnTo>
                    <a:pt x="4017011" y="4205282"/>
                  </a:lnTo>
                  <a:lnTo>
                    <a:pt x="3986434" y="4237870"/>
                  </a:lnTo>
                  <a:lnTo>
                    <a:pt x="3953848" y="4268450"/>
                  </a:lnTo>
                  <a:lnTo>
                    <a:pt x="3919355" y="4296916"/>
                  </a:lnTo>
                  <a:lnTo>
                    <a:pt x="3883062" y="4323164"/>
                  </a:lnTo>
                  <a:lnTo>
                    <a:pt x="3845070" y="4347092"/>
                  </a:lnTo>
                  <a:lnTo>
                    <a:pt x="3805485" y="4368594"/>
                  </a:lnTo>
                  <a:lnTo>
                    <a:pt x="3764410" y="4387567"/>
                  </a:lnTo>
                  <a:lnTo>
                    <a:pt x="3721950" y="4403906"/>
                  </a:lnTo>
                  <a:lnTo>
                    <a:pt x="3678208" y="4417508"/>
                  </a:lnTo>
                  <a:lnTo>
                    <a:pt x="3633287" y="4428268"/>
                  </a:lnTo>
                  <a:lnTo>
                    <a:pt x="3587293" y="4436083"/>
                  </a:lnTo>
                  <a:lnTo>
                    <a:pt x="3540329" y="4440848"/>
                  </a:lnTo>
                  <a:lnTo>
                    <a:pt x="3492500" y="4442459"/>
                  </a:lnTo>
                  <a:lnTo>
                    <a:pt x="698500" y="4442459"/>
                  </a:lnTo>
                  <a:lnTo>
                    <a:pt x="650670" y="4440848"/>
                  </a:lnTo>
                  <a:lnTo>
                    <a:pt x="603706" y="4436083"/>
                  </a:lnTo>
                  <a:lnTo>
                    <a:pt x="557712" y="4428268"/>
                  </a:lnTo>
                  <a:lnTo>
                    <a:pt x="512791" y="4417508"/>
                  </a:lnTo>
                  <a:lnTo>
                    <a:pt x="469049" y="4403906"/>
                  </a:lnTo>
                  <a:lnTo>
                    <a:pt x="426589" y="4387567"/>
                  </a:lnTo>
                  <a:lnTo>
                    <a:pt x="385514" y="4368594"/>
                  </a:lnTo>
                  <a:lnTo>
                    <a:pt x="345929" y="4347092"/>
                  </a:lnTo>
                  <a:lnTo>
                    <a:pt x="307937" y="4323164"/>
                  </a:lnTo>
                  <a:lnTo>
                    <a:pt x="271644" y="4296916"/>
                  </a:lnTo>
                  <a:lnTo>
                    <a:pt x="237151" y="4268450"/>
                  </a:lnTo>
                  <a:lnTo>
                    <a:pt x="204565" y="4237870"/>
                  </a:lnTo>
                  <a:lnTo>
                    <a:pt x="173988" y="4205282"/>
                  </a:lnTo>
                  <a:lnTo>
                    <a:pt x="145524" y="4170788"/>
                  </a:lnTo>
                  <a:lnTo>
                    <a:pt x="119278" y="4134494"/>
                  </a:lnTo>
                  <a:lnTo>
                    <a:pt x="95353" y="4096502"/>
                  </a:lnTo>
                  <a:lnTo>
                    <a:pt x="73854" y="4056917"/>
                  </a:lnTo>
                  <a:lnTo>
                    <a:pt x="54883" y="4015844"/>
                  </a:lnTo>
                  <a:lnTo>
                    <a:pt x="38546" y="3973385"/>
                  </a:lnTo>
                  <a:lnTo>
                    <a:pt x="24947" y="3929646"/>
                  </a:lnTo>
                  <a:lnTo>
                    <a:pt x="14188" y="3884729"/>
                  </a:lnTo>
                  <a:lnTo>
                    <a:pt x="6375" y="3838740"/>
                  </a:lnTo>
                  <a:lnTo>
                    <a:pt x="1611" y="3791782"/>
                  </a:lnTo>
                  <a:lnTo>
                    <a:pt x="0" y="3743959"/>
                  </a:lnTo>
                  <a:lnTo>
                    <a:pt x="0" y="698500"/>
                  </a:lnTo>
                  <a:close/>
                </a:path>
              </a:pathLst>
            </a:custGeom>
            <a:ln w="28956">
              <a:solidFill>
                <a:srgbClr val="E6E6E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7" name="object 37"/>
            <p:cNvPicPr/>
            <p:nvPr/>
          </p:nvPicPr>
          <p:blipFill>
            <a:blip r:embed="rId28" cstate="print"/>
            <a:stretch>
              <a:fillRect/>
            </a:stretch>
          </p:blipFill>
          <p:spPr>
            <a:xfrm>
              <a:off x="5874765" y="1899792"/>
              <a:ext cx="805014" cy="246887"/>
            </a:xfrm>
            <a:prstGeom prst="rect">
              <a:avLst/>
            </a:prstGeom>
          </p:spPr>
        </p:pic>
        <p:pic>
          <p:nvPicPr>
            <p:cNvPr id="38" name="object 38"/>
            <p:cNvPicPr/>
            <p:nvPr/>
          </p:nvPicPr>
          <p:blipFill>
            <a:blip r:embed="rId29" cstate="print"/>
            <a:stretch>
              <a:fillRect/>
            </a:stretch>
          </p:blipFill>
          <p:spPr>
            <a:xfrm>
              <a:off x="6579107" y="1899792"/>
              <a:ext cx="91440" cy="246887"/>
            </a:xfrm>
            <a:prstGeom prst="rect">
              <a:avLst/>
            </a:prstGeom>
          </p:spPr>
        </p:pic>
        <p:pic>
          <p:nvPicPr>
            <p:cNvPr id="39" name="object 39"/>
            <p:cNvPicPr/>
            <p:nvPr/>
          </p:nvPicPr>
          <p:blipFill>
            <a:blip r:embed="rId30" cstate="print"/>
            <a:stretch>
              <a:fillRect/>
            </a:stretch>
          </p:blipFill>
          <p:spPr>
            <a:xfrm>
              <a:off x="6624828" y="1899792"/>
              <a:ext cx="204216" cy="246887"/>
            </a:xfrm>
            <a:prstGeom prst="rect">
              <a:avLst/>
            </a:prstGeom>
          </p:spPr>
        </p:pic>
        <p:pic>
          <p:nvPicPr>
            <p:cNvPr id="40" name="object 40"/>
            <p:cNvPicPr/>
            <p:nvPr/>
          </p:nvPicPr>
          <p:blipFill>
            <a:blip r:embed="rId31" cstate="print"/>
            <a:stretch>
              <a:fillRect/>
            </a:stretch>
          </p:blipFill>
          <p:spPr>
            <a:xfrm>
              <a:off x="6918959" y="1899792"/>
              <a:ext cx="1386840" cy="246887"/>
            </a:xfrm>
            <a:prstGeom prst="rect">
              <a:avLst/>
            </a:prstGeom>
          </p:spPr>
        </p:pic>
        <p:pic>
          <p:nvPicPr>
            <p:cNvPr id="41" name="object 41"/>
            <p:cNvPicPr/>
            <p:nvPr/>
          </p:nvPicPr>
          <p:blipFill>
            <a:blip r:embed="rId29" cstate="print"/>
            <a:stretch>
              <a:fillRect/>
            </a:stretch>
          </p:blipFill>
          <p:spPr>
            <a:xfrm>
              <a:off x="8206740" y="1899792"/>
              <a:ext cx="91440" cy="246887"/>
            </a:xfrm>
            <a:prstGeom prst="rect">
              <a:avLst/>
            </a:prstGeom>
          </p:spPr>
        </p:pic>
        <p:pic>
          <p:nvPicPr>
            <p:cNvPr id="42" name="object 42"/>
            <p:cNvPicPr/>
            <p:nvPr/>
          </p:nvPicPr>
          <p:blipFill>
            <a:blip r:embed="rId30" cstate="print"/>
            <a:stretch>
              <a:fillRect/>
            </a:stretch>
          </p:blipFill>
          <p:spPr>
            <a:xfrm>
              <a:off x="8252459" y="1899792"/>
              <a:ext cx="204825" cy="246887"/>
            </a:xfrm>
            <a:prstGeom prst="rect">
              <a:avLst/>
            </a:prstGeom>
          </p:spPr>
        </p:pic>
        <p:pic>
          <p:nvPicPr>
            <p:cNvPr id="43" name="object 43"/>
            <p:cNvPicPr/>
            <p:nvPr/>
          </p:nvPicPr>
          <p:blipFill>
            <a:blip r:embed="rId32" cstate="print"/>
            <a:stretch>
              <a:fillRect/>
            </a:stretch>
          </p:blipFill>
          <p:spPr>
            <a:xfrm>
              <a:off x="8546845" y="1899792"/>
              <a:ext cx="198120" cy="246887"/>
            </a:xfrm>
            <a:prstGeom prst="rect">
              <a:avLst/>
            </a:prstGeom>
          </p:spPr>
        </p:pic>
        <p:pic>
          <p:nvPicPr>
            <p:cNvPr id="44" name="object 44"/>
            <p:cNvPicPr/>
            <p:nvPr/>
          </p:nvPicPr>
          <p:blipFill>
            <a:blip r:embed="rId33" cstate="print"/>
            <a:stretch>
              <a:fillRect/>
            </a:stretch>
          </p:blipFill>
          <p:spPr>
            <a:xfrm>
              <a:off x="8839454" y="1899792"/>
              <a:ext cx="221742" cy="246887"/>
            </a:xfrm>
            <a:prstGeom prst="rect">
              <a:avLst/>
            </a:prstGeom>
          </p:spPr>
        </p:pic>
        <p:pic>
          <p:nvPicPr>
            <p:cNvPr id="45" name="object 45"/>
            <p:cNvPicPr/>
            <p:nvPr/>
          </p:nvPicPr>
          <p:blipFill>
            <a:blip r:embed="rId34" cstate="print"/>
            <a:stretch>
              <a:fillRect/>
            </a:stretch>
          </p:blipFill>
          <p:spPr>
            <a:xfrm>
              <a:off x="9180830" y="1899792"/>
              <a:ext cx="333248" cy="246887"/>
            </a:xfrm>
            <a:prstGeom prst="rect">
              <a:avLst/>
            </a:prstGeom>
          </p:spPr>
        </p:pic>
        <p:pic>
          <p:nvPicPr>
            <p:cNvPr id="46" name="object 46"/>
            <p:cNvPicPr/>
            <p:nvPr/>
          </p:nvPicPr>
          <p:blipFill>
            <a:blip r:embed="rId35" cstate="print"/>
            <a:stretch>
              <a:fillRect/>
            </a:stretch>
          </p:blipFill>
          <p:spPr>
            <a:xfrm>
              <a:off x="5874765" y="2112848"/>
              <a:ext cx="1034440" cy="247192"/>
            </a:xfrm>
            <a:prstGeom prst="rect">
              <a:avLst/>
            </a:prstGeom>
          </p:spPr>
        </p:pic>
        <p:pic>
          <p:nvPicPr>
            <p:cNvPr id="47" name="object 47"/>
            <p:cNvPicPr/>
            <p:nvPr/>
          </p:nvPicPr>
          <p:blipFill>
            <a:blip r:embed="rId36" cstate="print"/>
            <a:stretch>
              <a:fillRect/>
            </a:stretch>
          </p:blipFill>
          <p:spPr>
            <a:xfrm>
              <a:off x="5874765" y="2407666"/>
              <a:ext cx="775970" cy="211836"/>
            </a:xfrm>
            <a:prstGeom prst="rect">
              <a:avLst/>
            </a:prstGeom>
          </p:spPr>
        </p:pic>
        <p:pic>
          <p:nvPicPr>
            <p:cNvPr id="48" name="object 48"/>
            <p:cNvPicPr/>
            <p:nvPr/>
          </p:nvPicPr>
          <p:blipFill>
            <a:blip r:embed="rId37" cstate="print"/>
            <a:stretch>
              <a:fillRect/>
            </a:stretch>
          </p:blipFill>
          <p:spPr>
            <a:xfrm>
              <a:off x="6606540" y="2407666"/>
              <a:ext cx="1611477" cy="211836"/>
            </a:xfrm>
            <a:prstGeom prst="rect">
              <a:avLst/>
            </a:prstGeom>
          </p:spPr>
        </p:pic>
        <p:pic>
          <p:nvPicPr>
            <p:cNvPr id="49" name="object 49"/>
            <p:cNvPicPr/>
            <p:nvPr/>
          </p:nvPicPr>
          <p:blipFill>
            <a:blip r:embed="rId38" cstate="print"/>
            <a:stretch>
              <a:fillRect/>
            </a:stretch>
          </p:blipFill>
          <p:spPr>
            <a:xfrm>
              <a:off x="8141207" y="2407666"/>
              <a:ext cx="82296" cy="211836"/>
            </a:xfrm>
            <a:prstGeom prst="rect">
              <a:avLst/>
            </a:prstGeom>
          </p:spPr>
        </p:pic>
        <p:pic>
          <p:nvPicPr>
            <p:cNvPr id="50" name="object 50"/>
            <p:cNvPicPr/>
            <p:nvPr/>
          </p:nvPicPr>
          <p:blipFill>
            <a:blip r:embed="rId39" cstate="print"/>
            <a:stretch>
              <a:fillRect/>
            </a:stretch>
          </p:blipFill>
          <p:spPr>
            <a:xfrm>
              <a:off x="8232647" y="2407666"/>
              <a:ext cx="1279652" cy="211836"/>
            </a:xfrm>
            <a:prstGeom prst="rect">
              <a:avLst/>
            </a:prstGeom>
          </p:spPr>
        </p:pic>
        <p:pic>
          <p:nvPicPr>
            <p:cNvPr id="51" name="object 51"/>
            <p:cNvPicPr/>
            <p:nvPr/>
          </p:nvPicPr>
          <p:blipFill>
            <a:blip r:embed="rId40" cstate="print"/>
            <a:stretch>
              <a:fillRect/>
            </a:stretch>
          </p:blipFill>
          <p:spPr>
            <a:xfrm>
              <a:off x="5874765" y="2590545"/>
              <a:ext cx="3334258" cy="211836"/>
            </a:xfrm>
            <a:prstGeom prst="rect">
              <a:avLst/>
            </a:prstGeom>
          </p:spPr>
        </p:pic>
        <p:pic>
          <p:nvPicPr>
            <p:cNvPr id="52" name="object 52"/>
            <p:cNvPicPr/>
            <p:nvPr/>
          </p:nvPicPr>
          <p:blipFill>
            <a:blip r:embed="rId41" cstate="print"/>
            <a:stretch>
              <a:fillRect/>
            </a:stretch>
          </p:blipFill>
          <p:spPr>
            <a:xfrm>
              <a:off x="9218930" y="2590545"/>
              <a:ext cx="282448" cy="211836"/>
            </a:xfrm>
            <a:prstGeom prst="rect">
              <a:avLst/>
            </a:prstGeom>
          </p:spPr>
        </p:pic>
        <p:pic>
          <p:nvPicPr>
            <p:cNvPr id="53" name="object 53"/>
            <p:cNvPicPr/>
            <p:nvPr/>
          </p:nvPicPr>
          <p:blipFill>
            <a:blip r:embed="rId42" cstate="print"/>
            <a:stretch>
              <a:fillRect/>
            </a:stretch>
          </p:blipFill>
          <p:spPr>
            <a:xfrm>
              <a:off x="5874765" y="2773426"/>
              <a:ext cx="1448562" cy="211836"/>
            </a:xfrm>
            <a:prstGeom prst="rect">
              <a:avLst/>
            </a:prstGeom>
          </p:spPr>
        </p:pic>
        <p:pic>
          <p:nvPicPr>
            <p:cNvPr id="54" name="object 54"/>
            <p:cNvPicPr/>
            <p:nvPr/>
          </p:nvPicPr>
          <p:blipFill>
            <a:blip r:embed="rId43" cstate="print"/>
            <a:stretch>
              <a:fillRect/>
            </a:stretch>
          </p:blipFill>
          <p:spPr>
            <a:xfrm>
              <a:off x="7280147" y="2773426"/>
              <a:ext cx="1072337" cy="211836"/>
            </a:xfrm>
            <a:prstGeom prst="rect">
              <a:avLst/>
            </a:prstGeom>
          </p:spPr>
        </p:pic>
        <p:pic>
          <p:nvPicPr>
            <p:cNvPr id="55" name="object 55"/>
            <p:cNvPicPr/>
            <p:nvPr/>
          </p:nvPicPr>
          <p:blipFill>
            <a:blip r:embed="rId44" cstate="print"/>
            <a:stretch>
              <a:fillRect/>
            </a:stretch>
          </p:blipFill>
          <p:spPr>
            <a:xfrm>
              <a:off x="8263128" y="2773426"/>
              <a:ext cx="82296" cy="211836"/>
            </a:xfrm>
            <a:prstGeom prst="rect">
              <a:avLst/>
            </a:prstGeom>
          </p:spPr>
        </p:pic>
        <p:pic>
          <p:nvPicPr>
            <p:cNvPr id="56" name="object 56"/>
            <p:cNvPicPr/>
            <p:nvPr/>
          </p:nvPicPr>
          <p:blipFill>
            <a:blip r:embed="rId45" cstate="print"/>
            <a:stretch>
              <a:fillRect/>
            </a:stretch>
          </p:blipFill>
          <p:spPr>
            <a:xfrm>
              <a:off x="5874765" y="3256229"/>
              <a:ext cx="982700" cy="247192"/>
            </a:xfrm>
            <a:prstGeom prst="rect">
              <a:avLst/>
            </a:prstGeom>
          </p:spPr>
        </p:pic>
        <p:pic>
          <p:nvPicPr>
            <p:cNvPr id="57" name="object 57"/>
            <p:cNvPicPr/>
            <p:nvPr/>
          </p:nvPicPr>
          <p:blipFill>
            <a:blip r:embed="rId46" cstate="print"/>
            <a:stretch>
              <a:fillRect/>
            </a:stretch>
          </p:blipFill>
          <p:spPr>
            <a:xfrm>
              <a:off x="6812280" y="3256229"/>
              <a:ext cx="905255" cy="247192"/>
            </a:xfrm>
            <a:prstGeom prst="rect">
              <a:avLst/>
            </a:prstGeom>
          </p:spPr>
        </p:pic>
        <p:pic>
          <p:nvPicPr>
            <p:cNvPr id="58" name="object 58"/>
            <p:cNvPicPr/>
            <p:nvPr/>
          </p:nvPicPr>
          <p:blipFill>
            <a:blip r:embed="rId47" cstate="print"/>
            <a:stretch>
              <a:fillRect/>
            </a:stretch>
          </p:blipFill>
          <p:spPr>
            <a:xfrm>
              <a:off x="7677911" y="3256229"/>
              <a:ext cx="1393698" cy="247192"/>
            </a:xfrm>
            <a:prstGeom prst="rect">
              <a:avLst/>
            </a:prstGeom>
          </p:spPr>
        </p:pic>
        <p:pic>
          <p:nvPicPr>
            <p:cNvPr id="59" name="object 59"/>
            <p:cNvPicPr/>
            <p:nvPr/>
          </p:nvPicPr>
          <p:blipFill>
            <a:blip r:embed="rId48" cstate="print"/>
            <a:stretch>
              <a:fillRect/>
            </a:stretch>
          </p:blipFill>
          <p:spPr>
            <a:xfrm>
              <a:off x="5874765" y="3550919"/>
              <a:ext cx="557695" cy="211835"/>
            </a:xfrm>
            <a:prstGeom prst="rect">
              <a:avLst/>
            </a:prstGeom>
          </p:spPr>
        </p:pic>
        <p:pic>
          <p:nvPicPr>
            <p:cNvPr id="60" name="object 60"/>
            <p:cNvPicPr/>
            <p:nvPr/>
          </p:nvPicPr>
          <p:blipFill>
            <a:blip r:embed="rId49" cstate="print"/>
            <a:stretch>
              <a:fillRect/>
            </a:stretch>
          </p:blipFill>
          <p:spPr>
            <a:xfrm>
              <a:off x="6449567" y="3550919"/>
              <a:ext cx="1400975" cy="211835"/>
            </a:xfrm>
            <a:prstGeom prst="rect">
              <a:avLst/>
            </a:prstGeom>
          </p:spPr>
        </p:pic>
        <p:pic>
          <p:nvPicPr>
            <p:cNvPr id="61" name="object 61"/>
            <p:cNvPicPr/>
            <p:nvPr/>
          </p:nvPicPr>
          <p:blipFill>
            <a:blip r:embed="rId50" cstate="print"/>
            <a:stretch>
              <a:fillRect/>
            </a:stretch>
          </p:blipFill>
          <p:spPr>
            <a:xfrm>
              <a:off x="7862316" y="3550919"/>
              <a:ext cx="1647240" cy="211835"/>
            </a:xfrm>
            <a:prstGeom prst="rect">
              <a:avLst/>
            </a:prstGeom>
          </p:spPr>
        </p:pic>
        <p:pic>
          <p:nvPicPr>
            <p:cNvPr id="62" name="object 62"/>
            <p:cNvPicPr/>
            <p:nvPr/>
          </p:nvPicPr>
          <p:blipFill>
            <a:blip r:embed="rId51" cstate="print"/>
            <a:stretch>
              <a:fillRect/>
            </a:stretch>
          </p:blipFill>
          <p:spPr>
            <a:xfrm>
              <a:off x="5874765" y="3733800"/>
              <a:ext cx="3598672" cy="211836"/>
            </a:xfrm>
            <a:prstGeom prst="rect">
              <a:avLst/>
            </a:prstGeom>
          </p:spPr>
        </p:pic>
        <p:pic>
          <p:nvPicPr>
            <p:cNvPr id="63" name="object 63"/>
            <p:cNvPicPr/>
            <p:nvPr/>
          </p:nvPicPr>
          <p:blipFill>
            <a:blip r:embed="rId52" cstate="print"/>
            <a:stretch>
              <a:fillRect/>
            </a:stretch>
          </p:blipFill>
          <p:spPr>
            <a:xfrm>
              <a:off x="9381997" y="3733800"/>
              <a:ext cx="97535" cy="211836"/>
            </a:xfrm>
            <a:prstGeom prst="rect">
              <a:avLst/>
            </a:prstGeom>
          </p:spPr>
        </p:pic>
        <p:pic>
          <p:nvPicPr>
            <p:cNvPr id="64" name="object 64"/>
            <p:cNvPicPr/>
            <p:nvPr/>
          </p:nvPicPr>
          <p:blipFill>
            <a:blip r:embed="rId53" cstate="print"/>
            <a:stretch>
              <a:fillRect/>
            </a:stretch>
          </p:blipFill>
          <p:spPr>
            <a:xfrm>
              <a:off x="5874765" y="3916680"/>
              <a:ext cx="3642360" cy="211836"/>
            </a:xfrm>
            <a:prstGeom prst="rect">
              <a:avLst/>
            </a:prstGeom>
          </p:spPr>
        </p:pic>
        <p:pic>
          <p:nvPicPr>
            <p:cNvPr id="65" name="object 65"/>
            <p:cNvPicPr/>
            <p:nvPr/>
          </p:nvPicPr>
          <p:blipFill>
            <a:blip r:embed="rId54" cstate="print"/>
            <a:stretch>
              <a:fillRect/>
            </a:stretch>
          </p:blipFill>
          <p:spPr>
            <a:xfrm>
              <a:off x="5874765" y="4099560"/>
              <a:ext cx="411479" cy="211836"/>
            </a:xfrm>
            <a:prstGeom prst="rect">
              <a:avLst/>
            </a:prstGeom>
          </p:spPr>
        </p:pic>
        <p:pic>
          <p:nvPicPr>
            <p:cNvPr id="66" name="object 66"/>
            <p:cNvPicPr/>
            <p:nvPr/>
          </p:nvPicPr>
          <p:blipFill>
            <a:blip r:embed="rId55" cstate="print"/>
            <a:stretch>
              <a:fillRect/>
            </a:stretch>
          </p:blipFill>
          <p:spPr>
            <a:xfrm>
              <a:off x="6245097" y="4099560"/>
              <a:ext cx="288493" cy="211836"/>
            </a:xfrm>
            <a:prstGeom prst="rect">
              <a:avLst/>
            </a:prstGeom>
          </p:spPr>
        </p:pic>
        <p:pic>
          <p:nvPicPr>
            <p:cNvPr id="67" name="object 67"/>
            <p:cNvPicPr/>
            <p:nvPr/>
          </p:nvPicPr>
          <p:blipFill>
            <a:blip r:embed="rId56" cstate="print"/>
            <a:stretch>
              <a:fillRect/>
            </a:stretch>
          </p:blipFill>
          <p:spPr>
            <a:xfrm>
              <a:off x="6478523" y="4099560"/>
              <a:ext cx="567690" cy="211836"/>
            </a:xfrm>
            <a:prstGeom prst="rect">
              <a:avLst/>
            </a:prstGeom>
          </p:spPr>
        </p:pic>
        <p:pic>
          <p:nvPicPr>
            <p:cNvPr id="68" name="object 68"/>
            <p:cNvPicPr/>
            <p:nvPr/>
          </p:nvPicPr>
          <p:blipFill>
            <a:blip r:embed="rId57" cstate="print"/>
            <a:stretch>
              <a:fillRect/>
            </a:stretch>
          </p:blipFill>
          <p:spPr>
            <a:xfrm>
              <a:off x="5874765" y="5649772"/>
              <a:ext cx="262127" cy="246887"/>
            </a:xfrm>
            <a:prstGeom prst="rect">
              <a:avLst/>
            </a:prstGeom>
          </p:spPr>
        </p:pic>
        <p:pic>
          <p:nvPicPr>
            <p:cNvPr id="69" name="object 69"/>
            <p:cNvPicPr/>
            <p:nvPr/>
          </p:nvPicPr>
          <p:blipFill>
            <a:blip r:embed="rId58" cstate="print"/>
            <a:stretch>
              <a:fillRect/>
            </a:stretch>
          </p:blipFill>
          <p:spPr>
            <a:xfrm>
              <a:off x="6005829" y="5649772"/>
              <a:ext cx="2250821" cy="246887"/>
            </a:xfrm>
            <a:prstGeom prst="rect">
              <a:avLst/>
            </a:prstGeom>
          </p:spPr>
        </p:pic>
        <p:pic>
          <p:nvPicPr>
            <p:cNvPr id="70" name="object 70"/>
            <p:cNvPicPr/>
            <p:nvPr/>
          </p:nvPicPr>
          <p:blipFill>
            <a:blip r:embed="rId59" cstate="print"/>
            <a:stretch>
              <a:fillRect/>
            </a:stretch>
          </p:blipFill>
          <p:spPr>
            <a:xfrm>
              <a:off x="8173211" y="5649772"/>
              <a:ext cx="109727" cy="246887"/>
            </a:xfrm>
            <a:prstGeom prst="rect">
              <a:avLst/>
            </a:prstGeom>
          </p:spPr>
        </p:pic>
        <p:pic>
          <p:nvPicPr>
            <p:cNvPr id="71" name="object 71"/>
            <p:cNvPicPr/>
            <p:nvPr/>
          </p:nvPicPr>
          <p:blipFill>
            <a:blip r:embed="rId60" cstate="print"/>
            <a:stretch>
              <a:fillRect/>
            </a:stretch>
          </p:blipFill>
          <p:spPr>
            <a:xfrm>
              <a:off x="8228076" y="5649772"/>
              <a:ext cx="698779" cy="246887"/>
            </a:xfrm>
            <a:prstGeom prst="rect">
              <a:avLst/>
            </a:prstGeom>
          </p:spPr>
        </p:pic>
        <p:pic>
          <p:nvPicPr>
            <p:cNvPr id="72" name="object 72"/>
            <p:cNvPicPr/>
            <p:nvPr/>
          </p:nvPicPr>
          <p:blipFill>
            <a:blip r:embed="rId61" cstate="print"/>
            <a:stretch>
              <a:fillRect/>
            </a:stretch>
          </p:blipFill>
          <p:spPr>
            <a:xfrm>
              <a:off x="0" y="1328927"/>
              <a:ext cx="2618231" cy="509015"/>
            </a:xfrm>
            <a:prstGeom prst="rect">
              <a:avLst/>
            </a:prstGeom>
          </p:spPr>
        </p:pic>
        <p:pic>
          <p:nvPicPr>
            <p:cNvPr id="73" name="object 73"/>
            <p:cNvPicPr/>
            <p:nvPr/>
          </p:nvPicPr>
          <p:blipFill>
            <a:blip r:embed="rId62" cstate="print"/>
            <a:stretch>
              <a:fillRect/>
            </a:stretch>
          </p:blipFill>
          <p:spPr>
            <a:xfrm>
              <a:off x="5134355" y="1347216"/>
              <a:ext cx="3124200" cy="509015"/>
            </a:xfrm>
            <a:prstGeom prst="rect">
              <a:avLst/>
            </a:prstGeom>
          </p:spPr>
        </p:pic>
        <p:pic>
          <p:nvPicPr>
            <p:cNvPr id="74" name="object 74"/>
            <p:cNvPicPr/>
            <p:nvPr/>
          </p:nvPicPr>
          <p:blipFill>
            <a:blip r:embed="rId63" cstate="print"/>
            <a:stretch>
              <a:fillRect/>
            </a:stretch>
          </p:blipFill>
          <p:spPr>
            <a:xfrm>
              <a:off x="438912" y="1781555"/>
              <a:ext cx="1281684" cy="722376"/>
            </a:xfrm>
            <a:prstGeom prst="rect">
              <a:avLst/>
            </a:prstGeom>
          </p:spPr>
        </p:pic>
        <p:pic>
          <p:nvPicPr>
            <p:cNvPr id="75" name="object 75"/>
            <p:cNvPicPr/>
            <p:nvPr/>
          </p:nvPicPr>
          <p:blipFill>
            <a:blip r:embed="rId64" cstate="print"/>
            <a:stretch>
              <a:fillRect/>
            </a:stretch>
          </p:blipFill>
          <p:spPr>
            <a:xfrm>
              <a:off x="704087" y="5358383"/>
              <a:ext cx="923544" cy="768096"/>
            </a:xfrm>
            <a:prstGeom prst="rect">
              <a:avLst/>
            </a:prstGeom>
          </p:spPr>
        </p:pic>
        <p:pic>
          <p:nvPicPr>
            <p:cNvPr id="76" name="object 76"/>
            <p:cNvPicPr/>
            <p:nvPr/>
          </p:nvPicPr>
          <p:blipFill>
            <a:blip r:embed="rId65" cstate="print"/>
            <a:stretch>
              <a:fillRect/>
            </a:stretch>
          </p:blipFill>
          <p:spPr>
            <a:xfrm>
              <a:off x="3204972" y="2171700"/>
              <a:ext cx="3078479" cy="3034284"/>
            </a:xfrm>
            <a:prstGeom prst="rect">
              <a:avLst/>
            </a:prstGeom>
          </p:spPr>
        </p:pic>
        <p:pic>
          <p:nvPicPr>
            <p:cNvPr id="77" name="object 77"/>
            <p:cNvPicPr/>
            <p:nvPr/>
          </p:nvPicPr>
          <p:blipFill>
            <a:blip r:embed="rId66" cstate="print"/>
            <a:stretch>
              <a:fillRect/>
            </a:stretch>
          </p:blipFill>
          <p:spPr>
            <a:xfrm>
              <a:off x="5888735" y="4869180"/>
              <a:ext cx="3279648" cy="531876"/>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20118" y="130124"/>
            <a:ext cx="6239510" cy="791845"/>
            <a:chOff x="1920118" y="130124"/>
            <a:chExt cx="6239510" cy="791845"/>
          </a:xfrm>
        </p:grpSpPr>
        <p:pic>
          <p:nvPicPr>
            <p:cNvPr id="3" name="object 3"/>
            <p:cNvPicPr/>
            <p:nvPr/>
          </p:nvPicPr>
          <p:blipFill>
            <a:blip r:embed="rId2" cstate="print"/>
            <a:stretch>
              <a:fillRect/>
            </a:stretch>
          </p:blipFill>
          <p:spPr>
            <a:xfrm>
              <a:off x="1920118" y="209313"/>
              <a:ext cx="6239498" cy="712180"/>
            </a:xfrm>
            <a:prstGeom prst="rect">
              <a:avLst/>
            </a:prstGeom>
          </p:spPr>
        </p:pic>
        <p:pic>
          <p:nvPicPr>
            <p:cNvPr id="4" name="object 4"/>
            <p:cNvPicPr/>
            <p:nvPr/>
          </p:nvPicPr>
          <p:blipFill>
            <a:blip r:embed="rId3" cstate="print"/>
            <a:stretch>
              <a:fillRect/>
            </a:stretch>
          </p:blipFill>
          <p:spPr>
            <a:xfrm>
              <a:off x="2681985" y="130124"/>
              <a:ext cx="4782820" cy="704392"/>
            </a:xfrm>
            <a:prstGeom prst="rect">
              <a:avLst/>
            </a:prstGeom>
          </p:spPr>
        </p:pic>
      </p:grpSp>
      <p:sp>
        <p:nvSpPr>
          <p:cNvPr id="5" name="object 5"/>
          <p:cNvSpPr/>
          <p:nvPr/>
        </p:nvSpPr>
        <p:spPr>
          <a:xfrm>
            <a:off x="4461509" y="1485138"/>
            <a:ext cx="5183505" cy="626745"/>
          </a:xfrm>
          <a:custGeom>
            <a:avLst/>
            <a:gdLst/>
            <a:ahLst/>
            <a:cxnLst/>
            <a:rect l="l" t="t" r="r" b="b"/>
            <a:pathLst>
              <a:path w="5183505" h="626744">
                <a:moveTo>
                  <a:pt x="0" y="104394"/>
                </a:moveTo>
                <a:lnTo>
                  <a:pt x="8203" y="63757"/>
                </a:lnTo>
                <a:lnTo>
                  <a:pt x="30575" y="30575"/>
                </a:lnTo>
                <a:lnTo>
                  <a:pt x="63757" y="8203"/>
                </a:lnTo>
                <a:lnTo>
                  <a:pt x="104393" y="0"/>
                </a:lnTo>
                <a:lnTo>
                  <a:pt x="5078730" y="0"/>
                </a:lnTo>
                <a:lnTo>
                  <a:pt x="5119366" y="8203"/>
                </a:lnTo>
                <a:lnTo>
                  <a:pt x="5152548" y="30575"/>
                </a:lnTo>
                <a:lnTo>
                  <a:pt x="5174920" y="63757"/>
                </a:lnTo>
                <a:lnTo>
                  <a:pt x="5183123" y="104394"/>
                </a:lnTo>
                <a:lnTo>
                  <a:pt x="5183123" y="521970"/>
                </a:lnTo>
                <a:lnTo>
                  <a:pt x="5174920" y="562606"/>
                </a:lnTo>
                <a:lnTo>
                  <a:pt x="5152548" y="595788"/>
                </a:lnTo>
                <a:lnTo>
                  <a:pt x="5119366" y="618160"/>
                </a:lnTo>
                <a:lnTo>
                  <a:pt x="5078730" y="626363"/>
                </a:lnTo>
                <a:lnTo>
                  <a:pt x="104393" y="626363"/>
                </a:lnTo>
                <a:lnTo>
                  <a:pt x="63757" y="618160"/>
                </a:lnTo>
                <a:lnTo>
                  <a:pt x="30575" y="595788"/>
                </a:lnTo>
                <a:lnTo>
                  <a:pt x="8203" y="562606"/>
                </a:lnTo>
                <a:lnTo>
                  <a:pt x="0" y="521970"/>
                </a:lnTo>
                <a:lnTo>
                  <a:pt x="0" y="104394"/>
                </a:lnTo>
                <a:close/>
              </a:path>
            </a:pathLst>
          </a:custGeom>
          <a:ln w="28956">
            <a:solidFill>
              <a:srgbClr val="181E5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p:nvPr/>
        </p:nvSpPr>
        <p:spPr>
          <a:xfrm>
            <a:off x="4635246" y="1498472"/>
            <a:ext cx="184785" cy="23939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400" b="0" i="0" u="none" strike="noStrike" kern="0" cap="none" spc="-50" normalizeH="0" baseline="0" noProof="0" dirty="0">
                <a:ln>
                  <a:noFill/>
                </a:ln>
                <a:solidFill>
                  <a:sysClr val="windowText" lastClr="000000"/>
                </a:solidFill>
                <a:effectLst/>
                <a:uLnTx/>
                <a:uFillTx/>
                <a:latin typeface="Segoe UI Symbol"/>
                <a:cs typeface="Segoe UI Symbol"/>
              </a:rPr>
              <a:t>⮩</a:t>
            </a:r>
            <a:endParaRPr kumimoji="0" sz="1400" b="0" i="0" u="none" strike="noStrike" kern="0" cap="none" spc="0" normalizeH="0" baseline="0" noProof="0">
              <a:ln>
                <a:noFill/>
              </a:ln>
              <a:solidFill>
                <a:sysClr val="windowText" lastClr="000000"/>
              </a:solidFill>
              <a:effectLst/>
              <a:uLnTx/>
              <a:uFillTx/>
              <a:latin typeface="Segoe UI Symbol"/>
              <a:cs typeface="Segoe UI Symbol"/>
            </a:endParaRPr>
          </a:p>
        </p:txBody>
      </p:sp>
      <p:grpSp>
        <p:nvGrpSpPr>
          <p:cNvPr id="7" name="object 7"/>
          <p:cNvGrpSpPr/>
          <p:nvPr/>
        </p:nvGrpSpPr>
        <p:grpSpPr>
          <a:xfrm>
            <a:off x="4853685" y="1488313"/>
            <a:ext cx="4243705" cy="247015"/>
            <a:chOff x="4853685" y="1488313"/>
            <a:chExt cx="4243705" cy="247015"/>
          </a:xfrm>
        </p:grpSpPr>
        <p:pic>
          <p:nvPicPr>
            <p:cNvPr id="8" name="object 8"/>
            <p:cNvPicPr/>
            <p:nvPr/>
          </p:nvPicPr>
          <p:blipFill>
            <a:blip r:embed="rId4" cstate="print"/>
            <a:stretch>
              <a:fillRect/>
            </a:stretch>
          </p:blipFill>
          <p:spPr>
            <a:xfrm>
              <a:off x="4853685" y="1488313"/>
              <a:ext cx="712711" cy="246887"/>
            </a:xfrm>
            <a:prstGeom prst="rect">
              <a:avLst/>
            </a:prstGeom>
          </p:spPr>
        </p:pic>
        <p:pic>
          <p:nvPicPr>
            <p:cNvPr id="9" name="object 9"/>
            <p:cNvPicPr/>
            <p:nvPr/>
          </p:nvPicPr>
          <p:blipFill>
            <a:blip r:embed="rId5" cstate="print"/>
            <a:stretch>
              <a:fillRect/>
            </a:stretch>
          </p:blipFill>
          <p:spPr>
            <a:xfrm>
              <a:off x="5524499" y="1488313"/>
              <a:ext cx="1413255" cy="246887"/>
            </a:xfrm>
            <a:prstGeom prst="rect">
              <a:avLst/>
            </a:prstGeom>
          </p:spPr>
        </p:pic>
        <p:pic>
          <p:nvPicPr>
            <p:cNvPr id="10" name="object 10"/>
            <p:cNvPicPr/>
            <p:nvPr/>
          </p:nvPicPr>
          <p:blipFill>
            <a:blip r:embed="rId6" cstate="print"/>
            <a:stretch>
              <a:fillRect/>
            </a:stretch>
          </p:blipFill>
          <p:spPr>
            <a:xfrm>
              <a:off x="6896100" y="1488313"/>
              <a:ext cx="432816" cy="246887"/>
            </a:xfrm>
            <a:prstGeom prst="rect">
              <a:avLst/>
            </a:prstGeom>
          </p:spPr>
        </p:pic>
        <p:pic>
          <p:nvPicPr>
            <p:cNvPr id="11" name="object 11"/>
            <p:cNvPicPr/>
            <p:nvPr/>
          </p:nvPicPr>
          <p:blipFill>
            <a:blip r:embed="rId7" cstate="print"/>
            <a:stretch>
              <a:fillRect/>
            </a:stretch>
          </p:blipFill>
          <p:spPr>
            <a:xfrm>
              <a:off x="7289545" y="1488313"/>
              <a:ext cx="656844" cy="246887"/>
            </a:xfrm>
            <a:prstGeom prst="rect">
              <a:avLst/>
            </a:prstGeom>
          </p:spPr>
        </p:pic>
        <p:pic>
          <p:nvPicPr>
            <p:cNvPr id="12" name="object 12"/>
            <p:cNvPicPr/>
            <p:nvPr/>
          </p:nvPicPr>
          <p:blipFill>
            <a:blip r:embed="rId8" cstate="print"/>
            <a:stretch>
              <a:fillRect/>
            </a:stretch>
          </p:blipFill>
          <p:spPr>
            <a:xfrm>
              <a:off x="7879333" y="1488313"/>
              <a:ext cx="1217790" cy="246887"/>
            </a:xfrm>
            <a:prstGeom prst="rect">
              <a:avLst/>
            </a:prstGeom>
          </p:spPr>
        </p:pic>
      </p:grpSp>
      <p:grpSp>
        <p:nvGrpSpPr>
          <p:cNvPr id="13" name="object 13"/>
          <p:cNvGrpSpPr/>
          <p:nvPr/>
        </p:nvGrpSpPr>
        <p:grpSpPr>
          <a:xfrm>
            <a:off x="2845307" y="5948171"/>
            <a:ext cx="4145279" cy="329565"/>
            <a:chOff x="2845307" y="5948171"/>
            <a:chExt cx="4145279" cy="329565"/>
          </a:xfrm>
        </p:grpSpPr>
        <p:sp>
          <p:nvSpPr>
            <p:cNvPr id="14" name="object 14"/>
            <p:cNvSpPr/>
            <p:nvPr/>
          </p:nvSpPr>
          <p:spPr>
            <a:xfrm>
              <a:off x="2845307" y="5948171"/>
              <a:ext cx="4145279" cy="329565"/>
            </a:xfrm>
            <a:custGeom>
              <a:avLst/>
              <a:gdLst/>
              <a:ahLst/>
              <a:cxnLst/>
              <a:rect l="l" t="t" r="r" b="b"/>
              <a:pathLst>
                <a:path w="4145279" h="329564">
                  <a:moveTo>
                    <a:pt x="4145279" y="0"/>
                  </a:moveTo>
                  <a:lnTo>
                    <a:pt x="0" y="0"/>
                  </a:lnTo>
                  <a:lnTo>
                    <a:pt x="0" y="329183"/>
                  </a:lnTo>
                  <a:lnTo>
                    <a:pt x="4145279" y="329183"/>
                  </a:lnTo>
                  <a:lnTo>
                    <a:pt x="4145279" y="0"/>
                  </a:lnTo>
                  <a:close/>
                </a:path>
              </a:pathLst>
            </a:custGeom>
            <a:solidFill>
              <a:srgbClr val="181E5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5" name="object 15"/>
            <p:cNvPicPr/>
            <p:nvPr/>
          </p:nvPicPr>
          <p:blipFill>
            <a:blip r:embed="rId9" cstate="print"/>
            <a:stretch>
              <a:fillRect/>
            </a:stretch>
          </p:blipFill>
          <p:spPr>
            <a:xfrm>
              <a:off x="4190999" y="6008827"/>
              <a:ext cx="1520316" cy="195376"/>
            </a:xfrm>
            <a:prstGeom prst="rect">
              <a:avLst/>
            </a:prstGeom>
          </p:spPr>
        </p:pic>
      </p:grpSp>
      <p:grpSp>
        <p:nvGrpSpPr>
          <p:cNvPr id="16" name="object 16"/>
          <p:cNvGrpSpPr/>
          <p:nvPr/>
        </p:nvGrpSpPr>
        <p:grpSpPr>
          <a:xfrm>
            <a:off x="920496" y="3633215"/>
            <a:ext cx="3282950" cy="1091565"/>
            <a:chOff x="920496" y="3633215"/>
            <a:chExt cx="3282950" cy="1091565"/>
          </a:xfrm>
        </p:grpSpPr>
        <p:pic>
          <p:nvPicPr>
            <p:cNvPr id="17" name="object 17"/>
            <p:cNvPicPr/>
            <p:nvPr/>
          </p:nvPicPr>
          <p:blipFill>
            <a:blip r:embed="rId10" cstate="print"/>
            <a:stretch>
              <a:fillRect/>
            </a:stretch>
          </p:blipFill>
          <p:spPr>
            <a:xfrm>
              <a:off x="3525012" y="3788663"/>
              <a:ext cx="678179" cy="150875"/>
            </a:xfrm>
            <a:prstGeom prst="rect">
              <a:avLst/>
            </a:prstGeom>
          </p:spPr>
        </p:pic>
        <p:pic>
          <p:nvPicPr>
            <p:cNvPr id="18" name="object 18"/>
            <p:cNvPicPr/>
            <p:nvPr/>
          </p:nvPicPr>
          <p:blipFill>
            <a:blip r:embed="rId11" cstate="print"/>
            <a:stretch>
              <a:fillRect/>
            </a:stretch>
          </p:blipFill>
          <p:spPr>
            <a:xfrm>
              <a:off x="920496" y="3633215"/>
              <a:ext cx="2910840" cy="1091184"/>
            </a:xfrm>
            <a:prstGeom prst="rect">
              <a:avLst/>
            </a:prstGeom>
          </p:spPr>
        </p:pic>
      </p:grpSp>
      <p:pic>
        <p:nvPicPr>
          <p:cNvPr id="19" name="object 19"/>
          <p:cNvPicPr/>
          <p:nvPr/>
        </p:nvPicPr>
        <p:blipFill>
          <a:blip r:embed="rId12" cstate="print"/>
          <a:stretch>
            <a:fillRect/>
          </a:stretch>
        </p:blipFill>
        <p:spPr>
          <a:xfrm>
            <a:off x="268317" y="1393688"/>
            <a:ext cx="2671382" cy="766590"/>
          </a:xfrm>
          <a:prstGeom prst="rect">
            <a:avLst/>
          </a:prstGeom>
        </p:spPr>
      </p:pic>
      <p:pic>
        <p:nvPicPr>
          <p:cNvPr id="20" name="object 20"/>
          <p:cNvPicPr/>
          <p:nvPr/>
        </p:nvPicPr>
        <p:blipFill>
          <a:blip r:embed="rId13" cstate="print"/>
          <a:stretch>
            <a:fillRect/>
          </a:stretch>
        </p:blipFill>
        <p:spPr>
          <a:xfrm>
            <a:off x="612841" y="2530092"/>
            <a:ext cx="2713861" cy="773682"/>
          </a:xfrm>
          <a:prstGeom prst="rect">
            <a:avLst/>
          </a:prstGeom>
        </p:spPr>
      </p:pic>
      <p:pic>
        <p:nvPicPr>
          <p:cNvPr id="21" name="object 21"/>
          <p:cNvPicPr/>
          <p:nvPr/>
        </p:nvPicPr>
        <p:blipFill>
          <a:blip r:embed="rId14" cstate="print"/>
          <a:stretch>
            <a:fillRect/>
          </a:stretch>
        </p:blipFill>
        <p:spPr>
          <a:xfrm>
            <a:off x="1531909" y="4992874"/>
            <a:ext cx="2468308" cy="705104"/>
          </a:xfrm>
          <a:prstGeom prst="rect">
            <a:avLst/>
          </a:prstGeom>
        </p:spPr>
      </p:pic>
      <p:sp>
        <p:nvSpPr>
          <p:cNvPr id="22" name="object 22"/>
          <p:cNvSpPr/>
          <p:nvPr/>
        </p:nvSpPr>
        <p:spPr>
          <a:xfrm>
            <a:off x="4463034" y="2497073"/>
            <a:ext cx="5184775" cy="861060"/>
          </a:xfrm>
          <a:custGeom>
            <a:avLst/>
            <a:gdLst/>
            <a:ahLst/>
            <a:cxnLst/>
            <a:rect l="l" t="t" r="r" b="b"/>
            <a:pathLst>
              <a:path w="5184775" h="861060">
                <a:moveTo>
                  <a:pt x="0" y="143510"/>
                </a:moveTo>
                <a:lnTo>
                  <a:pt x="7317" y="98153"/>
                </a:lnTo>
                <a:lnTo>
                  <a:pt x="27692" y="58759"/>
                </a:lnTo>
                <a:lnTo>
                  <a:pt x="58759" y="27692"/>
                </a:lnTo>
                <a:lnTo>
                  <a:pt x="98153" y="7317"/>
                </a:lnTo>
                <a:lnTo>
                  <a:pt x="143510" y="0"/>
                </a:lnTo>
                <a:lnTo>
                  <a:pt x="5041138" y="0"/>
                </a:lnTo>
                <a:lnTo>
                  <a:pt x="5086494" y="7317"/>
                </a:lnTo>
                <a:lnTo>
                  <a:pt x="5125888" y="27692"/>
                </a:lnTo>
                <a:lnTo>
                  <a:pt x="5156955" y="58759"/>
                </a:lnTo>
                <a:lnTo>
                  <a:pt x="5177330" y="98153"/>
                </a:lnTo>
                <a:lnTo>
                  <a:pt x="5184647" y="143510"/>
                </a:lnTo>
                <a:lnTo>
                  <a:pt x="5184647" y="717550"/>
                </a:lnTo>
                <a:lnTo>
                  <a:pt x="5177330" y="762906"/>
                </a:lnTo>
                <a:lnTo>
                  <a:pt x="5156955" y="802300"/>
                </a:lnTo>
                <a:lnTo>
                  <a:pt x="5125888" y="833367"/>
                </a:lnTo>
                <a:lnTo>
                  <a:pt x="5086494" y="853742"/>
                </a:lnTo>
                <a:lnTo>
                  <a:pt x="5041138" y="861060"/>
                </a:lnTo>
                <a:lnTo>
                  <a:pt x="143510" y="861060"/>
                </a:lnTo>
                <a:lnTo>
                  <a:pt x="98153" y="853742"/>
                </a:lnTo>
                <a:lnTo>
                  <a:pt x="58759" y="833367"/>
                </a:lnTo>
                <a:lnTo>
                  <a:pt x="27692" y="802300"/>
                </a:lnTo>
                <a:lnTo>
                  <a:pt x="7317" y="762906"/>
                </a:lnTo>
                <a:lnTo>
                  <a:pt x="0" y="717550"/>
                </a:lnTo>
                <a:lnTo>
                  <a:pt x="0" y="143510"/>
                </a:lnTo>
                <a:close/>
              </a:path>
            </a:pathLst>
          </a:custGeom>
          <a:ln w="28956">
            <a:solidFill>
              <a:srgbClr val="181E5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txBox="1"/>
          <p:nvPr/>
        </p:nvSpPr>
        <p:spPr>
          <a:xfrm>
            <a:off x="4648580" y="2521407"/>
            <a:ext cx="184785" cy="240029"/>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400" b="0" i="0" u="none" strike="noStrike" kern="0" cap="none" spc="-50" normalizeH="0" baseline="0" noProof="0" dirty="0">
                <a:ln>
                  <a:noFill/>
                </a:ln>
                <a:solidFill>
                  <a:sysClr val="windowText" lastClr="000000"/>
                </a:solidFill>
                <a:effectLst/>
                <a:uLnTx/>
                <a:uFillTx/>
                <a:latin typeface="Segoe UI Symbol"/>
                <a:cs typeface="Segoe UI Symbol"/>
              </a:rPr>
              <a:t>⮩</a:t>
            </a:r>
            <a:endParaRPr kumimoji="0" sz="1400" b="0" i="0" u="none" strike="noStrike" kern="0" cap="none" spc="0" normalizeH="0" baseline="0" noProof="0">
              <a:ln>
                <a:noFill/>
              </a:ln>
              <a:solidFill>
                <a:sysClr val="windowText" lastClr="000000"/>
              </a:solidFill>
              <a:effectLst/>
              <a:uLnTx/>
              <a:uFillTx/>
              <a:latin typeface="Segoe UI Symbol"/>
              <a:cs typeface="Segoe UI Symbol"/>
            </a:endParaRPr>
          </a:p>
        </p:txBody>
      </p:sp>
      <p:grpSp>
        <p:nvGrpSpPr>
          <p:cNvPr id="24" name="object 24"/>
          <p:cNvGrpSpPr/>
          <p:nvPr/>
        </p:nvGrpSpPr>
        <p:grpSpPr>
          <a:xfrm>
            <a:off x="4661280" y="2511247"/>
            <a:ext cx="4977130" cy="674370"/>
            <a:chOff x="4661280" y="2511247"/>
            <a:chExt cx="4977130" cy="674370"/>
          </a:xfrm>
        </p:grpSpPr>
        <p:pic>
          <p:nvPicPr>
            <p:cNvPr id="25" name="object 25"/>
            <p:cNvPicPr/>
            <p:nvPr/>
          </p:nvPicPr>
          <p:blipFill>
            <a:blip r:embed="rId15" cstate="print"/>
            <a:stretch>
              <a:fillRect/>
            </a:stretch>
          </p:blipFill>
          <p:spPr>
            <a:xfrm>
              <a:off x="4883784" y="2511247"/>
              <a:ext cx="2432684" cy="247192"/>
            </a:xfrm>
            <a:prstGeom prst="rect">
              <a:avLst/>
            </a:prstGeom>
          </p:spPr>
        </p:pic>
        <p:pic>
          <p:nvPicPr>
            <p:cNvPr id="26" name="object 26"/>
            <p:cNvPicPr/>
            <p:nvPr/>
          </p:nvPicPr>
          <p:blipFill>
            <a:blip r:embed="rId16" cstate="print"/>
            <a:stretch>
              <a:fillRect/>
            </a:stretch>
          </p:blipFill>
          <p:spPr>
            <a:xfrm>
              <a:off x="7272273" y="2511247"/>
              <a:ext cx="2365755" cy="247192"/>
            </a:xfrm>
            <a:prstGeom prst="rect">
              <a:avLst/>
            </a:prstGeom>
          </p:spPr>
        </p:pic>
        <p:pic>
          <p:nvPicPr>
            <p:cNvPr id="27" name="object 27"/>
            <p:cNvPicPr/>
            <p:nvPr/>
          </p:nvPicPr>
          <p:blipFill>
            <a:blip r:embed="rId17" cstate="print"/>
            <a:stretch>
              <a:fillRect/>
            </a:stretch>
          </p:blipFill>
          <p:spPr>
            <a:xfrm>
              <a:off x="4661280" y="2725165"/>
              <a:ext cx="343408" cy="246887"/>
            </a:xfrm>
            <a:prstGeom prst="rect">
              <a:avLst/>
            </a:prstGeom>
          </p:spPr>
        </p:pic>
        <p:pic>
          <p:nvPicPr>
            <p:cNvPr id="28" name="object 28"/>
            <p:cNvPicPr/>
            <p:nvPr/>
          </p:nvPicPr>
          <p:blipFill>
            <a:blip r:embed="rId18" cstate="print"/>
            <a:stretch>
              <a:fillRect/>
            </a:stretch>
          </p:blipFill>
          <p:spPr>
            <a:xfrm>
              <a:off x="5107812" y="2725165"/>
              <a:ext cx="221741" cy="246887"/>
            </a:xfrm>
            <a:prstGeom prst="rect">
              <a:avLst/>
            </a:prstGeom>
          </p:spPr>
        </p:pic>
        <p:pic>
          <p:nvPicPr>
            <p:cNvPr id="29" name="object 29"/>
            <p:cNvPicPr/>
            <p:nvPr/>
          </p:nvPicPr>
          <p:blipFill>
            <a:blip r:embed="rId19" cstate="print"/>
            <a:stretch>
              <a:fillRect/>
            </a:stretch>
          </p:blipFill>
          <p:spPr>
            <a:xfrm>
              <a:off x="5444616" y="2725165"/>
              <a:ext cx="327151" cy="246887"/>
            </a:xfrm>
            <a:prstGeom prst="rect">
              <a:avLst/>
            </a:prstGeom>
          </p:spPr>
        </p:pic>
        <p:pic>
          <p:nvPicPr>
            <p:cNvPr id="30" name="object 30"/>
            <p:cNvPicPr/>
            <p:nvPr/>
          </p:nvPicPr>
          <p:blipFill>
            <a:blip r:embed="rId20" cstate="print"/>
            <a:stretch>
              <a:fillRect/>
            </a:stretch>
          </p:blipFill>
          <p:spPr>
            <a:xfrm>
              <a:off x="5879338" y="2725165"/>
              <a:ext cx="1024128" cy="246887"/>
            </a:xfrm>
            <a:prstGeom prst="rect">
              <a:avLst/>
            </a:prstGeom>
          </p:spPr>
        </p:pic>
        <p:pic>
          <p:nvPicPr>
            <p:cNvPr id="31" name="object 31"/>
            <p:cNvPicPr/>
            <p:nvPr/>
          </p:nvPicPr>
          <p:blipFill>
            <a:blip r:embed="rId21" cstate="print"/>
            <a:stretch>
              <a:fillRect/>
            </a:stretch>
          </p:blipFill>
          <p:spPr>
            <a:xfrm>
              <a:off x="7007098" y="2725165"/>
              <a:ext cx="94488" cy="246887"/>
            </a:xfrm>
            <a:prstGeom prst="rect">
              <a:avLst/>
            </a:prstGeom>
          </p:spPr>
        </p:pic>
        <p:pic>
          <p:nvPicPr>
            <p:cNvPr id="32" name="object 32"/>
            <p:cNvPicPr/>
            <p:nvPr/>
          </p:nvPicPr>
          <p:blipFill>
            <a:blip r:embed="rId22" cstate="print"/>
            <a:stretch>
              <a:fillRect/>
            </a:stretch>
          </p:blipFill>
          <p:spPr>
            <a:xfrm>
              <a:off x="7243317" y="2725165"/>
              <a:ext cx="828446" cy="246887"/>
            </a:xfrm>
            <a:prstGeom prst="rect">
              <a:avLst/>
            </a:prstGeom>
          </p:spPr>
        </p:pic>
        <p:pic>
          <p:nvPicPr>
            <p:cNvPr id="33" name="object 33"/>
            <p:cNvPicPr/>
            <p:nvPr/>
          </p:nvPicPr>
          <p:blipFill>
            <a:blip r:embed="rId23" cstate="print"/>
            <a:stretch>
              <a:fillRect/>
            </a:stretch>
          </p:blipFill>
          <p:spPr>
            <a:xfrm>
              <a:off x="8168640" y="2725165"/>
              <a:ext cx="306831" cy="246887"/>
            </a:xfrm>
            <a:prstGeom prst="rect">
              <a:avLst/>
            </a:prstGeom>
          </p:spPr>
        </p:pic>
        <p:pic>
          <p:nvPicPr>
            <p:cNvPr id="34" name="object 34"/>
            <p:cNvPicPr/>
            <p:nvPr/>
          </p:nvPicPr>
          <p:blipFill>
            <a:blip r:embed="rId24" cstate="print"/>
            <a:stretch>
              <a:fillRect/>
            </a:stretch>
          </p:blipFill>
          <p:spPr>
            <a:xfrm>
              <a:off x="8587740" y="2725165"/>
              <a:ext cx="1049870" cy="246887"/>
            </a:xfrm>
            <a:prstGeom prst="rect">
              <a:avLst/>
            </a:prstGeom>
          </p:spPr>
        </p:pic>
        <p:pic>
          <p:nvPicPr>
            <p:cNvPr id="35" name="object 35"/>
            <p:cNvPicPr/>
            <p:nvPr/>
          </p:nvPicPr>
          <p:blipFill>
            <a:blip r:embed="rId25" cstate="print"/>
            <a:stretch>
              <a:fillRect/>
            </a:stretch>
          </p:blipFill>
          <p:spPr>
            <a:xfrm>
              <a:off x="4661280" y="2938525"/>
              <a:ext cx="1831327" cy="246887"/>
            </a:xfrm>
            <a:prstGeom prst="rect">
              <a:avLst/>
            </a:prstGeom>
          </p:spPr>
        </p:pic>
        <p:pic>
          <p:nvPicPr>
            <p:cNvPr id="36" name="object 36"/>
            <p:cNvPicPr/>
            <p:nvPr/>
          </p:nvPicPr>
          <p:blipFill>
            <a:blip r:embed="rId26" cstate="print"/>
            <a:stretch>
              <a:fillRect/>
            </a:stretch>
          </p:blipFill>
          <p:spPr>
            <a:xfrm>
              <a:off x="6450838" y="2938525"/>
              <a:ext cx="432435" cy="246887"/>
            </a:xfrm>
            <a:prstGeom prst="rect">
              <a:avLst/>
            </a:prstGeom>
          </p:spPr>
        </p:pic>
        <p:pic>
          <p:nvPicPr>
            <p:cNvPr id="37" name="object 37"/>
            <p:cNvPicPr/>
            <p:nvPr/>
          </p:nvPicPr>
          <p:blipFill>
            <a:blip r:embed="rId27" cstate="print"/>
            <a:stretch>
              <a:fillRect/>
            </a:stretch>
          </p:blipFill>
          <p:spPr>
            <a:xfrm>
              <a:off x="6844029" y="2938525"/>
              <a:ext cx="329183" cy="246887"/>
            </a:xfrm>
            <a:prstGeom prst="rect">
              <a:avLst/>
            </a:prstGeom>
          </p:spPr>
        </p:pic>
        <p:pic>
          <p:nvPicPr>
            <p:cNvPr id="38" name="object 38"/>
            <p:cNvPicPr/>
            <p:nvPr/>
          </p:nvPicPr>
          <p:blipFill>
            <a:blip r:embed="rId28" cstate="print"/>
            <a:stretch>
              <a:fillRect/>
            </a:stretch>
          </p:blipFill>
          <p:spPr>
            <a:xfrm>
              <a:off x="7110729" y="2938525"/>
              <a:ext cx="1595627" cy="246887"/>
            </a:xfrm>
            <a:prstGeom prst="rect">
              <a:avLst/>
            </a:prstGeom>
          </p:spPr>
        </p:pic>
        <p:pic>
          <p:nvPicPr>
            <p:cNvPr id="39" name="object 39"/>
            <p:cNvPicPr/>
            <p:nvPr/>
          </p:nvPicPr>
          <p:blipFill>
            <a:blip r:embed="rId29" cstate="print"/>
            <a:stretch>
              <a:fillRect/>
            </a:stretch>
          </p:blipFill>
          <p:spPr>
            <a:xfrm>
              <a:off x="8644127" y="2938525"/>
              <a:ext cx="840486" cy="246887"/>
            </a:xfrm>
            <a:prstGeom prst="rect">
              <a:avLst/>
            </a:prstGeom>
          </p:spPr>
        </p:pic>
      </p:grpSp>
      <p:sp>
        <p:nvSpPr>
          <p:cNvPr id="40" name="object 40"/>
          <p:cNvSpPr/>
          <p:nvPr/>
        </p:nvSpPr>
        <p:spPr>
          <a:xfrm>
            <a:off x="4455414" y="3789426"/>
            <a:ext cx="5183505" cy="792480"/>
          </a:xfrm>
          <a:custGeom>
            <a:avLst/>
            <a:gdLst/>
            <a:ahLst/>
            <a:cxnLst/>
            <a:rect l="l" t="t" r="r" b="b"/>
            <a:pathLst>
              <a:path w="5183505" h="792479">
                <a:moveTo>
                  <a:pt x="0" y="132080"/>
                </a:moveTo>
                <a:lnTo>
                  <a:pt x="6738" y="90350"/>
                </a:lnTo>
                <a:lnTo>
                  <a:pt x="25497" y="54095"/>
                </a:lnTo>
                <a:lnTo>
                  <a:pt x="54095" y="25497"/>
                </a:lnTo>
                <a:lnTo>
                  <a:pt x="90350" y="6738"/>
                </a:lnTo>
                <a:lnTo>
                  <a:pt x="132080" y="0"/>
                </a:lnTo>
                <a:lnTo>
                  <a:pt x="5051044" y="0"/>
                </a:lnTo>
                <a:lnTo>
                  <a:pt x="5092773" y="6738"/>
                </a:lnTo>
                <a:lnTo>
                  <a:pt x="5129028" y="25497"/>
                </a:lnTo>
                <a:lnTo>
                  <a:pt x="5157626" y="54095"/>
                </a:lnTo>
                <a:lnTo>
                  <a:pt x="5176385" y="90350"/>
                </a:lnTo>
                <a:lnTo>
                  <a:pt x="5183124" y="132080"/>
                </a:lnTo>
                <a:lnTo>
                  <a:pt x="5183124" y="660400"/>
                </a:lnTo>
                <a:lnTo>
                  <a:pt x="5176385" y="702129"/>
                </a:lnTo>
                <a:lnTo>
                  <a:pt x="5157626" y="738384"/>
                </a:lnTo>
                <a:lnTo>
                  <a:pt x="5129028" y="766982"/>
                </a:lnTo>
                <a:lnTo>
                  <a:pt x="5092773" y="785741"/>
                </a:lnTo>
                <a:lnTo>
                  <a:pt x="5051044" y="792480"/>
                </a:lnTo>
                <a:lnTo>
                  <a:pt x="132080" y="792480"/>
                </a:lnTo>
                <a:lnTo>
                  <a:pt x="90350" y="785741"/>
                </a:lnTo>
                <a:lnTo>
                  <a:pt x="54095" y="766982"/>
                </a:lnTo>
                <a:lnTo>
                  <a:pt x="25497" y="738384"/>
                </a:lnTo>
                <a:lnTo>
                  <a:pt x="6738" y="702129"/>
                </a:lnTo>
                <a:lnTo>
                  <a:pt x="0" y="660400"/>
                </a:lnTo>
                <a:lnTo>
                  <a:pt x="0" y="132080"/>
                </a:lnTo>
                <a:close/>
              </a:path>
            </a:pathLst>
          </a:custGeom>
          <a:ln w="28956">
            <a:solidFill>
              <a:srgbClr val="181E5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object 41"/>
          <p:cNvSpPr txBox="1"/>
          <p:nvPr/>
        </p:nvSpPr>
        <p:spPr>
          <a:xfrm>
            <a:off x="4637023" y="3811270"/>
            <a:ext cx="184785" cy="23939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400" b="0" i="0" u="none" strike="noStrike" kern="0" cap="none" spc="-50" normalizeH="0" baseline="0" noProof="0" dirty="0">
                <a:ln>
                  <a:noFill/>
                </a:ln>
                <a:solidFill>
                  <a:sysClr val="windowText" lastClr="000000"/>
                </a:solidFill>
                <a:effectLst/>
                <a:uLnTx/>
                <a:uFillTx/>
                <a:latin typeface="Segoe UI Symbol"/>
                <a:cs typeface="Segoe UI Symbol"/>
              </a:rPr>
              <a:t>⮩</a:t>
            </a:r>
            <a:endParaRPr kumimoji="0" sz="1400" b="0" i="0" u="none" strike="noStrike" kern="0" cap="none" spc="0" normalizeH="0" baseline="0" noProof="0">
              <a:ln>
                <a:noFill/>
              </a:ln>
              <a:solidFill>
                <a:sysClr val="windowText" lastClr="000000"/>
              </a:solidFill>
              <a:effectLst/>
              <a:uLnTx/>
              <a:uFillTx/>
              <a:latin typeface="Segoe UI Symbol"/>
              <a:cs typeface="Segoe UI Symbol"/>
            </a:endParaRPr>
          </a:p>
        </p:txBody>
      </p:sp>
      <p:grpSp>
        <p:nvGrpSpPr>
          <p:cNvPr id="42" name="object 42"/>
          <p:cNvGrpSpPr/>
          <p:nvPr/>
        </p:nvGrpSpPr>
        <p:grpSpPr>
          <a:xfrm>
            <a:off x="4649723" y="3800805"/>
            <a:ext cx="4970145" cy="674370"/>
            <a:chOff x="4649723" y="3800805"/>
            <a:chExt cx="4970145" cy="674370"/>
          </a:xfrm>
        </p:grpSpPr>
        <p:pic>
          <p:nvPicPr>
            <p:cNvPr id="43" name="object 43"/>
            <p:cNvPicPr/>
            <p:nvPr/>
          </p:nvPicPr>
          <p:blipFill>
            <a:blip r:embed="rId30" cstate="print"/>
            <a:stretch>
              <a:fillRect/>
            </a:stretch>
          </p:blipFill>
          <p:spPr>
            <a:xfrm>
              <a:off x="4904231" y="3800805"/>
              <a:ext cx="4698619" cy="247192"/>
            </a:xfrm>
            <a:prstGeom prst="rect">
              <a:avLst/>
            </a:prstGeom>
          </p:spPr>
        </p:pic>
        <p:pic>
          <p:nvPicPr>
            <p:cNvPr id="44" name="object 44"/>
            <p:cNvPicPr/>
            <p:nvPr/>
          </p:nvPicPr>
          <p:blipFill>
            <a:blip r:embed="rId31" cstate="print"/>
            <a:stretch>
              <a:fillRect/>
            </a:stretch>
          </p:blipFill>
          <p:spPr>
            <a:xfrm>
              <a:off x="4649723" y="4014851"/>
              <a:ext cx="1134567" cy="246887"/>
            </a:xfrm>
            <a:prstGeom prst="rect">
              <a:avLst/>
            </a:prstGeom>
          </p:spPr>
        </p:pic>
        <p:pic>
          <p:nvPicPr>
            <p:cNvPr id="45" name="object 45"/>
            <p:cNvPicPr/>
            <p:nvPr/>
          </p:nvPicPr>
          <p:blipFill>
            <a:blip r:embed="rId32" cstate="print"/>
            <a:stretch>
              <a:fillRect/>
            </a:stretch>
          </p:blipFill>
          <p:spPr>
            <a:xfrm>
              <a:off x="5818885" y="4014851"/>
              <a:ext cx="329184" cy="246887"/>
            </a:xfrm>
            <a:prstGeom prst="rect">
              <a:avLst/>
            </a:prstGeom>
          </p:spPr>
        </p:pic>
        <p:pic>
          <p:nvPicPr>
            <p:cNvPr id="46" name="object 46"/>
            <p:cNvPicPr/>
            <p:nvPr/>
          </p:nvPicPr>
          <p:blipFill>
            <a:blip r:embed="rId33" cstate="print"/>
            <a:stretch>
              <a:fillRect/>
            </a:stretch>
          </p:blipFill>
          <p:spPr>
            <a:xfrm>
              <a:off x="6158737" y="4014851"/>
              <a:ext cx="468630" cy="246887"/>
            </a:xfrm>
            <a:prstGeom prst="rect">
              <a:avLst/>
            </a:prstGeom>
          </p:spPr>
        </p:pic>
        <p:pic>
          <p:nvPicPr>
            <p:cNvPr id="47" name="object 47"/>
            <p:cNvPicPr/>
            <p:nvPr/>
          </p:nvPicPr>
          <p:blipFill>
            <a:blip r:embed="rId34" cstate="print"/>
            <a:stretch>
              <a:fillRect/>
            </a:stretch>
          </p:blipFill>
          <p:spPr>
            <a:xfrm>
              <a:off x="6655561" y="4014851"/>
              <a:ext cx="839889" cy="246887"/>
            </a:xfrm>
            <a:prstGeom prst="rect">
              <a:avLst/>
            </a:prstGeom>
          </p:spPr>
        </p:pic>
        <p:pic>
          <p:nvPicPr>
            <p:cNvPr id="48" name="object 48"/>
            <p:cNvPicPr/>
            <p:nvPr/>
          </p:nvPicPr>
          <p:blipFill>
            <a:blip r:embed="rId35" cstate="print"/>
            <a:stretch>
              <a:fillRect/>
            </a:stretch>
          </p:blipFill>
          <p:spPr>
            <a:xfrm>
              <a:off x="7533385" y="4014851"/>
              <a:ext cx="341782" cy="246887"/>
            </a:xfrm>
            <a:prstGeom prst="rect">
              <a:avLst/>
            </a:prstGeom>
          </p:spPr>
        </p:pic>
        <p:pic>
          <p:nvPicPr>
            <p:cNvPr id="49" name="object 49"/>
            <p:cNvPicPr/>
            <p:nvPr/>
          </p:nvPicPr>
          <p:blipFill>
            <a:blip r:embed="rId36" cstate="print"/>
            <a:stretch>
              <a:fillRect/>
            </a:stretch>
          </p:blipFill>
          <p:spPr>
            <a:xfrm>
              <a:off x="7911719" y="4014851"/>
              <a:ext cx="464820" cy="246887"/>
            </a:xfrm>
            <a:prstGeom prst="rect">
              <a:avLst/>
            </a:prstGeom>
          </p:spPr>
        </p:pic>
        <p:pic>
          <p:nvPicPr>
            <p:cNvPr id="50" name="object 50"/>
            <p:cNvPicPr/>
            <p:nvPr/>
          </p:nvPicPr>
          <p:blipFill>
            <a:blip r:embed="rId37" cstate="print"/>
            <a:stretch>
              <a:fillRect/>
            </a:stretch>
          </p:blipFill>
          <p:spPr>
            <a:xfrm>
              <a:off x="8405495" y="4014851"/>
              <a:ext cx="613079" cy="246887"/>
            </a:xfrm>
            <a:prstGeom prst="rect">
              <a:avLst/>
            </a:prstGeom>
          </p:spPr>
        </p:pic>
        <p:pic>
          <p:nvPicPr>
            <p:cNvPr id="51" name="object 51"/>
            <p:cNvPicPr/>
            <p:nvPr/>
          </p:nvPicPr>
          <p:blipFill>
            <a:blip r:embed="rId38" cstate="print"/>
            <a:stretch>
              <a:fillRect/>
            </a:stretch>
          </p:blipFill>
          <p:spPr>
            <a:xfrm>
              <a:off x="9063863" y="4014851"/>
              <a:ext cx="555955" cy="246887"/>
            </a:xfrm>
            <a:prstGeom prst="rect">
              <a:avLst/>
            </a:prstGeom>
          </p:spPr>
        </p:pic>
        <p:pic>
          <p:nvPicPr>
            <p:cNvPr id="52" name="object 52"/>
            <p:cNvPicPr/>
            <p:nvPr/>
          </p:nvPicPr>
          <p:blipFill>
            <a:blip r:embed="rId39" cstate="print"/>
            <a:stretch>
              <a:fillRect/>
            </a:stretch>
          </p:blipFill>
          <p:spPr>
            <a:xfrm>
              <a:off x="4649723" y="4228211"/>
              <a:ext cx="989076" cy="246887"/>
            </a:xfrm>
            <a:prstGeom prst="rect">
              <a:avLst/>
            </a:prstGeom>
          </p:spPr>
        </p:pic>
        <p:pic>
          <p:nvPicPr>
            <p:cNvPr id="53" name="object 53"/>
            <p:cNvPicPr/>
            <p:nvPr/>
          </p:nvPicPr>
          <p:blipFill>
            <a:blip r:embed="rId40" cstate="print"/>
            <a:stretch>
              <a:fillRect/>
            </a:stretch>
          </p:blipFill>
          <p:spPr>
            <a:xfrm>
              <a:off x="5594603" y="4228211"/>
              <a:ext cx="331927" cy="246887"/>
            </a:xfrm>
            <a:prstGeom prst="rect">
              <a:avLst/>
            </a:prstGeom>
          </p:spPr>
        </p:pic>
        <p:pic>
          <p:nvPicPr>
            <p:cNvPr id="54" name="object 54"/>
            <p:cNvPicPr/>
            <p:nvPr/>
          </p:nvPicPr>
          <p:blipFill>
            <a:blip r:embed="rId41" cstate="print"/>
            <a:stretch>
              <a:fillRect/>
            </a:stretch>
          </p:blipFill>
          <p:spPr>
            <a:xfrm>
              <a:off x="5863081" y="4228211"/>
              <a:ext cx="1197864" cy="246887"/>
            </a:xfrm>
            <a:prstGeom prst="rect">
              <a:avLst/>
            </a:prstGeom>
          </p:spPr>
        </p:pic>
        <p:pic>
          <p:nvPicPr>
            <p:cNvPr id="55" name="object 55"/>
            <p:cNvPicPr/>
            <p:nvPr/>
          </p:nvPicPr>
          <p:blipFill>
            <a:blip r:embed="rId42" cstate="print"/>
            <a:stretch>
              <a:fillRect/>
            </a:stretch>
          </p:blipFill>
          <p:spPr>
            <a:xfrm>
              <a:off x="7016750" y="4228211"/>
              <a:ext cx="1040510" cy="246887"/>
            </a:xfrm>
            <a:prstGeom prst="rect">
              <a:avLst/>
            </a:prstGeom>
          </p:spPr>
        </p:pic>
        <p:pic>
          <p:nvPicPr>
            <p:cNvPr id="56" name="object 56"/>
            <p:cNvPicPr/>
            <p:nvPr/>
          </p:nvPicPr>
          <p:blipFill>
            <a:blip r:embed="rId43" cstate="print"/>
            <a:stretch>
              <a:fillRect/>
            </a:stretch>
          </p:blipFill>
          <p:spPr>
            <a:xfrm>
              <a:off x="8015351" y="4228211"/>
              <a:ext cx="1208963" cy="246887"/>
            </a:xfrm>
            <a:prstGeom prst="rect">
              <a:avLst/>
            </a:prstGeom>
          </p:spPr>
        </p:pic>
        <p:pic>
          <p:nvPicPr>
            <p:cNvPr id="57" name="object 57"/>
            <p:cNvPicPr/>
            <p:nvPr/>
          </p:nvPicPr>
          <p:blipFill>
            <a:blip r:embed="rId44" cstate="print"/>
            <a:stretch>
              <a:fillRect/>
            </a:stretch>
          </p:blipFill>
          <p:spPr>
            <a:xfrm>
              <a:off x="9126346" y="4228211"/>
              <a:ext cx="115824" cy="246887"/>
            </a:xfrm>
            <a:prstGeom prst="rect">
              <a:avLst/>
            </a:prstGeom>
          </p:spPr>
        </p:pic>
      </p:grpSp>
      <p:sp>
        <p:nvSpPr>
          <p:cNvPr id="58" name="object 58"/>
          <p:cNvSpPr/>
          <p:nvPr/>
        </p:nvSpPr>
        <p:spPr>
          <a:xfrm>
            <a:off x="4461509" y="4944617"/>
            <a:ext cx="5183505" cy="789940"/>
          </a:xfrm>
          <a:custGeom>
            <a:avLst/>
            <a:gdLst/>
            <a:ahLst/>
            <a:cxnLst/>
            <a:rect l="l" t="t" r="r" b="b"/>
            <a:pathLst>
              <a:path w="5183505" h="789939">
                <a:moveTo>
                  <a:pt x="0" y="131571"/>
                </a:moveTo>
                <a:lnTo>
                  <a:pt x="6709" y="89993"/>
                </a:lnTo>
                <a:lnTo>
                  <a:pt x="25391" y="53876"/>
                </a:lnTo>
                <a:lnTo>
                  <a:pt x="53876" y="25391"/>
                </a:lnTo>
                <a:lnTo>
                  <a:pt x="89993" y="6709"/>
                </a:lnTo>
                <a:lnTo>
                  <a:pt x="131572" y="0"/>
                </a:lnTo>
                <a:lnTo>
                  <a:pt x="5051551" y="0"/>
                </a:lnTo>
                <a:lnTo>
                  <a:pt x="5093130" y="6709"/>
                </a:lnTo>
                <a:lnTo>
                  <a:pt x="5129247" y="25391"/>
                </a:lnTo>
                <a:lnTo>
                  <a:pt x="5157732" y="53876"/>
                </a:lnTo>
                <a:lnTo>
                  <a:pt x="5176414" y="89993"/>
                </a:lnTo>
                <a:lnTo>
                  <a:pt x="5183123" y="131571"/>
                </a:lnTo>
                <a:lnTo>
                  <a:pt x="5183123" y="657859"/>
                </a:lnTo>
                <a:lnTo>
                  <a:pt x="5176414" y="699448"/>
                </a:lnTo>
                <a:lnTo>
                  <a:pt x="5157732" y="735566"/>
                </a:lnTo>
                <a:lnTo>
                  <a:pt x="5129247" y="764047"/>
                </a:lnTo>
                <a:lnTo>
                  <a:pt x="5093130" y="782724"/>
                </a:lnTo>
                <a:lnTo>
                  <a:pt x="5051551" y="789431"/>
                </a:lnTo>
                <a:lnTo>
                  <a:pt x="131572" y="789431"/>
                </a:lnTo>
                <a:lnTo>
                  <a:pt x="89993" y="782724"/>
                </a:lnTo>
                <a:lnTo>
                  <a:pt x="53876" y="764047"/>
                </a:lnTo>
                <a:lnTo>
                  <a:pt x="25391" y="735566"/>
                </a:lnTo>
                <a:lnTo>
                  <a:pt x="6709" y="699448"/>
                </a:lnTo>
                <a:lnTo>
                  <a:pt x="0" y="657859"/>
                </a:lnTo>
                <a:lnTo>
                  <a:pt x="0" y="131571"/>
                </a:lnTo>
                <a:close/>
              </a:path>
            </a:pathLst>
          </a:custGeom>
          <a:ln w="28956">
            <a:solidFill>
              <a:srgbClr val="181E5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object 59"/>
          <p:cNvSpPr txBox="1"/>
          <p:nvPr/>
        </p:nvSpPr>
        <p:spPr>
          <a:xfrm>
            <a:off x="4643373" y="4965953"/>
            <a:ext cx="184785" cy="23939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400" b="0" i="0" u="none" strike="noStrike" kern="0" cap="none" spc="-50" normalizeH="0" baseline="0" noProof="0" dirty="0">
                <a:ln>
                  <a:noFill/>
                </a:ln>
                <a:solidFill>
                  <a:sysClr val="windowText" lastClr="000000"/>
                </a:solidFill>
                <a:effectLst/>
                <a:uLnTx/>
                <a:uFillTx/>
                <a:latin typeface="Segoe UI Symbol"/>
                <a:cs typeface="Segoe UI Symbol"/>
              </a:rPr>
              <a:t>⮩</a:t>
            </a:r>
            <a:endParaRPr kumimoji="0" sz="1400" b="0" i="0" u="none" strike="noStrike" kern="0" cap="none" spc="0" normalizeH="0" baseline="0" noProof="0">
              <a:ln>
                <a:noFill/>
              </a:ln>
              <a:solidFill>
                <a:sysClr val="windowText" lastClr="000000"/>
              </a:solidFill>
              <a:effectLst/>
              <a:uLnTx/>
              <a:uFillTx/>
              <a:latin typeface="Segoe UI Symbol"/>
              <a:cs typeface="Segoe UI Symbol"/>
            </a:endParaRPr>
          </a:p>
        </p:txBody>
      </p:sp>
      <p:grpSp>
        <p:nvGrpSpPr>
          <p:cNvPr id="60" name="object 60"/>
          <p:cNvGrpSpPr/>
          <p:nvPr/>
        </p:nvGrpSpPr>
        <p:grpSpPr>
          <a:xfrm>
            <a:off x="4656073" y="4955794"/>
            <a:ext cx="4965065" cy="460375"/>
            <a:chOff x="4656073" y="4955794"/>
            <a:chExt cx="4965065" cy="460375"/>
          </a:xfrm>
        </p:grpSpPr>
        <p:pic>
          <p:nvPicPr>
            <p:cNvPr id="61" name="object 61"/>
            <p:cNvPicPr/>
            <p:nvPr/>
          </p:nvPicPr>
          <p:blipFill>
            <a:blip r:embed="rId45" cstate="print"/>
            <a:stretch>
              <a:fillRect/>
            </a:stretch>
          </p:blipFill>
          <p:spPr>
            <a:xfrm>
              <a:off x="5035549" y="4955794"/>
              <a:ext cx="1213713" cy="246887"/>
            </a:xfrm>
            <a:prstGeom prst="rect">
              <a:avLst/>
            </a:prstGeom>
          </p:spPr>
        </p:pic>
        <p:pic>
          <p:nvPicPr>
            <p:cNvPr id="62" name="object 62"/>
            <p:cNvPicPr/>
            <p:nvPr/>
          </p:nvPicPr>
          <p:blipFill>
            <a:blip r:embed="rId46" cstate="print"/>
            <a:stretch>
              <a:fillRect/>
            </a:stretch>
          </p:blipFill>
          <p:spPr>
            <a:xfrm>
              <a:off x="6359905" y="4955794"/>
              <a:ext cx="305206" cy="246887"/>
            </a:xfrm>
            <a:prstGeom prst="rect">
              <a:avLst/>
            </a:prstGeom>
          </p:spPr>
        </p:pic>
        <p:pic>
          <p:nvPicPr>
            <p:cNvPr id="63" name="object 63"/>
            <p:cNvPicPr/>
            <p:nvPr/>
          </p:nvPicPr>
          <p:blipFill>
            <a:blip r:embed="rId47" cstate="print"/>
            <a:stretch>
              <a:fillRect/>
            </a:stretch>
          </p:blipFill>
          <p:spPr>
            <a:xfrm>
              <a:off x="6809866" y="4955794"/>
              <a:ext cx="1132586" cy="246887"/>
            </a:xfrm>
            <a:prstGeom prst="rect">
              <a:avLst/>
            </a:prstGeom>
          </p:spPr>
        </p:pic>
        <p:pic>
          <p:nvPicPr>
            <p:cNvPr id="64" name="object 64"/>
            <p:cNvPicPr/>
            <p:nvPr/>
          </p:nvPicPr>
          <p:blipFill>
            <a:blip r:embed="rId48" cstate="print"/>
            <a:stretch>
              <a:fillRect/>
            </a:stretch>
          </p:blipFill>
          <p:spPr>
            <a:xfrm>
              <a:off x="8076310" y="4955794"/>
              <a:ext cx="341375" cy="246887"/>
            </a:xfrm>
            <a:prstGeom prst="rect">
              <a:avLst/>
            </a:prstGeom>
          </p:spPr>
        </p:pic>
        <p:pic>
          <p:nvPicPr>
            <p:cNvPr id="65" name="object 65"/>
            <p:cNvPicPr/>
            <p:nvPr/>
          </p:nvPicPr>
          <p:blipFill>
            <a:blip r:embed="rId49" cstate="print"/>
            <a:stretch>
              <a:fillRect/>
            </a:stretch>
          </p:blipFill>
          <p:spPr>
            <a:xfrm>
              <a:off x="8553577" y="4955794"/>
              <a:ext cx="428751" cy="246887"/>
            </a:xfrm>
            <a:prstGeom prst="rect">
              <a:avLst/>
            </a:prstGeom>
          </p:spPr>
        </p:pic>
        <p:pic>
          <p:nvPicPr>
            <p:cNvPr id="66" name="object 66"/>
            <p:cNvPicPr/>
            <p:nvPr/>
          </p:nvPicPr>
          <p:blipFill>
            <a:blip r:embed="rId50" cstate="print"/>
            <a:stretch>
              <a:fillRect/>
            </a:stretch>
          </p:blipFill>
          <p:spPr>
            <a:xfrm>
              <a:off x="9096120" y="4955794"/>
              <a:ext cx="524865" cy="246887"/>
            </a:xfrm>
            <a:prstGeom prst="rect">
              <a:avLst/>
            </a:prstGeom>
          </p:spPr>
        </p:pic>
        <p:pic>
          <p:nvPicPr>
            <p:cNvPr id="67" name="object 67"/>
            <p:cNvPicPr/>
            <p:nvPr/>
          </p:nvPicPr>
          <p:blipFill>
            <a:blip r:embed="rId51" cstate="print"/>
            <a:stretch>
              <a:fillRect/>
            </a:stretch>
          </p:blipFill>
          <p:spPr>
            <a:xfrm>
              <a:off x="4656073" y="5169154"/>
              <a:ext cx="1111453" cy="246888"/>
            </a:xfrm>
            <a:prstGeom prst="rect">
              <a:avLst/>
            </a:prstGeom>
          </p:spPr>
        </p:pic>
        <p:pic>
          <p:nvPicPr>
            <p:cNvPr id="68" name="object 68"/>
            <p:cNvPicPr/>
            <p:nvPr/>
          </p:nvPicPr>
          <p:blipFill>
            <a:blip r:embed="rId52" cstate="print"/>
            <a:stretch>
              <a:fillRect/>
            </a:stretch>
          </p:blipFill>
          <p:spPr>
            <a:xfrm>
              <a:off x="5712205" y="5169154"/>
              <a:ext cx="1014488" cy="246888"/>
            </a:xfrm>
            <a:prstGeom prst="rect">
              <a:avLst/>
            </a:prstGeom>
          </p:spPr>
        </p:pic>
        <p:pic>
          <p:nvPicPr>
            <p:cNvPr id="69" name="object 69"/>
            <p:cNvPicPr/>
            <p:nvPr/>
          </p:nvPicPr>
          <p:blipFill>
            <a:blip r:embed="rId53" cstate="print"/>
            <a:stretch>
              <a:fillRect/>
            </a:stretch>
          </p:blipFill>
          <p:spPr>
            <a:xfrm>
              <a:off x="6686422" y="5169154"/>
              <a:ext cx="1041653" cy="246888"/>
            </a:xfrm>
            <a:prstGeom prst="rect">
              <a:avLst/>
            </a:prstGeom>
          </p:spPr>
        </p:pic>
        <p:pic>
          <p:nvPicPr>
            <p:cNvPr id="70" name="object 70"/>
            <p:cNvPicPr/>
            <p:nvPr/>
          </p:nvPicPr>
          <p:blipFill>
            <a:blip r:embed="rId54" cstate="print"/>
            <a:stretch>
              <a:fillRect/>
            </a:stretch>
          </p:blipFill>
          <p:spPr>
            <a:xfrm>
              <a:off x="7684642" y="5169154"/>
              <a:ext cx="1263738" cy="246888"/>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144" y="0"/>
            <a:ext cx="9897110" cy="6821805"/>
            <a:chOff x="9144" y="0"/>
            <a:chExt cx="9897110" cy="6821805"/>
          </a:xfrm>
        </p:grpSpPr>
        <p:sp>
          <p:nvSpPr>
            <p:cNvPr id="3" name="object 3"/>
            <p:cNvSpPr/>
            <p:nvPr/>
          </p:nvSpPr>
          <p:spPr>
            <a:xfrm>
              <a:off x="9144" y="0"/>
              <a:ext cx="9897110" cy="2847340"/>
            </a:xfrm>
            <a:custGeom>
              <a:avLst/>
              <a:gdLst/>
              <a:ahLst/>
              <a:cxnLst/>
              <a:rect l="l" t="t" r="r" b="b"/>
              <a:pathLst>
                <a:path w="9897110" h="2847340">
                  <a:moveTo>
                    <a:pt x="0" y="0"/>
                  </a:moveTo>
                  <a:lnTo>
                    <a:pt x="0" y="2846832"/>
                  </a:lnTo>
                  <a:lnTo>
                    <a:pt x="9896856" y="2846832"/>
                  </a:lnTo>
                  <a:lnTo>
                    <a:pt x="9896856" y="0"/>
                  </a:lnTo>
                  <a:lnTo>
                    <a:pt x="0" y="0"/>
                  </a:lnTo>
                  <a:close/>
                </a:path>
              </a:pathLst>
            </a:custGeom>
            <a:solidFill>
              <a:srgbClr val="EBEB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2" cstate="print"/>
            <a:stretch>
              <a:fillRect/>
            </a:stretch>
          </p:blipFill>
          <p:spPr>
            <a:xfrm>
              <a:off x="6419088" y="2852926"/>
              <a:ext cx="3486912" cy="3968496"/>
            </a:xfrm>
            <a:prstGeom prst="rect">
              <a:avLst/>
            </a:prstGeom>
          </p:spPr>
        </p:pic>
        <p:sp>
          <p:nvSpPr>
            <p:cNvPr id="5" name="object 5"/>
            <p:cNvSpPr/>
            <p:nvPr/>
          </p:nvSpPr>
          <p:spPr>
            <a:xfrm>
              <a:off x="416052" y="2852927"/>
              <a:ext cx="9490075" cy="914400"/>
            </a:xfrm>
            <a:custGeom>
              <a:avLst/>
              <a:gdLst/>
              <a:ahLst/>
              <a:cxnLst/>
              <a:rect l="l" t="t" r="r" b="b"/>
              <a:pathLst>
                <a:path w="9490075" h="914400">
                  <a:moveTo>
                    <a:pt x="9489948" y="0"/>
                  </a:moveTo>
                  <a:lnTo>
                    <a:pt x="0" y="0"/>
                  </a:lnTo>
                  <a:lnTo>
                    <a:pt x="4953000" y="914400"/>
                  </a:lnTo>
                  <a:lnTo>
                    <a:pt x="9489948" y="76809"/>
                  </a:lnTo>
                  <a:lnTo>
                    <a:pt x="9489948" y="0"/>
                  </a:lnTo>
                  <a:close/>
                </a:path>
              </a:pathLst>
            </a:custGeom>
            <a:solidFill>
              <a:srgbClr val="EBEB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p:cNvPicPr/>
            <p:nvPr/>
          </p:nvPicPr>
          <p:blipFill>
            <a:blip r:embed="rId3" cstate="print"/>
            <a:stretch>
              <a:fillRect/>
            </a:stretch>
          </p:blipFill>
          <p:spPr>
            <a:xfrm>
              <a:off x="2733167" y="1110996"/>
              <a:ext cx="1146390" cy="353567"/>
            </a:xfrm>
            <a:prstGeom prst="rect">
              <a:avLst/>
            </a:prstGeom>
          </p:spPr>
        </p:pic>
        <p:pic>
          <p:nvPicPr>
            <p:cNvPr id="7" name="object 7"/>
            <p:cNvPicPr/>
            <p:nvPr/>
          </p:nvPicPr>
          <p:blipFill>
            <a:blip r:embed="rId4" cstate="print"/>
            <a:stretch>
              <a:fillRect/>
            </a:stretch>
          </p:blipFill>
          <p:spPr>
            <a:xfrm>
              <a:off x="2733167" y="1415796"/>
              <a:ext cx="1433068" cy="353567"/>
            </a:xfrm>
            <a:prstGeom prst="rect">
              <a:avLst/>
            </a:prstGeom>
          </p:spPr>
        </p:pic>
        <p:pic>
          <p:nvPicPr>
            <p:cNvPr id="8" name="object 8"/>
            <p:cNvPicPr/>
            <p:nvPr/>
          </p:nvPicPr>
          <p:blipFill>
            <a:blip r:embed="rId5" cstate="print"/>
            <a:stretch>
              <a:fillRect/>
            </a:stretch>
          </p:blipFill>
          <p:spPr>
            <a:xfrm>
              <a:off x="2733167" y="1720595"/>
              <a:ext cx="1383283" cy="353567"/>
            </a:xfrm>
            <a:prstGeom prst="rect">
              <a:avLst/>
            </a:prstGeom>
          </p:spPr>
        </p:pic>
        <p:pic>
          <p:nvPicPr>
            <p:cNvPr id="9" name="object 9"/>
            <p:cNvPicPr/>
            <p:nvPr/>
          </p:nvPicPr>
          <p:blipFill>
            <a:blip r:embed="rId6" cstate="print"/>
            <a:stretch>
              <a:fillRect/>
            </a:stretch>
          </p:blipFill>
          <p:spPr>
            <a:xfrm>
              <a:off x="7056754" y="1138682"/>
              <a:ext cx="1146390" cy="353567"/>
            </a:xfrm>
            <a:prstGeom prst="rect">
              <a:avLst/>
            </a:prstGeom>
          </p:spPr>
        </p:pic>
        <p:pic>
          <p:nvPicPr>
            <p:cNvPr id="10" name="object 10"/>
            <p:cNvPicPr/>
            <p:nvPr/>
          </p:nvPicPr>
          <p:blipFill>
            <a:blip r:embed="rId7" cstate="print"/>
            <a:stretch>
              <a:fillRect/>
            </a:stretch>
          </p:blipFill>
          <p:spPr>
            <a:xfrm>
              <a:off x="7056754" y="1443177"/>
              <a:ext cx="1705228" cy="353872"/>
            </a:xfrm>
            <a:prstGeom prst="rect">
              <a:avLst/>
            </a:prstGeom>
          </p:spPr>
        </p:pic>
        <p:pic>
          <p:nvPicPr>
            <p:cNvPr id="11" name="object 11"/>
            <p:cNvPicPr/>
            <p:nvPr/>
          </p:nvPicPr>
          <p:blipFill>
            <a:blip r:embed="rId8" cstate="print"/>
            <a:stretch>
              <a:fillRect/>
            </a:stretch>
          </p:blipFill>
          <p:spPr>
            <a:xfrm>
              <a:off x="2289048" y="188976"/>
              <a:ext cx="5472684" cy="728472"/>
            </a:xfrm>
            <a:prstGeom prst="rect">
              <a:avLst/>
            </a:prstGeom>
          </p:spPr>
        </p:pic>
        <p:pic>
          <p:nvPicPr>
            <p:cNvPr id="12" name="object 12"/>
            <p:cNvPicPr/>
            <p:nvPr/>
          </p:nvPicPr>
          <p:blipFill>
            <a:blip r:embed="rId9" cstate="print"/>
            <a:stretch>
              <a:fillRect/>
            </a:stretch>
          </p:blipFill>
          <p:spPr>
            <a:xfrm>
              <a:off x="2367661" y="148081"/>
              <a:ext cx="1231011" cy="704087"/>
            </a:xfrm>
            <a:prstGeom prst="rect">
              <a:avLst/>
            </a:prstGeom>
          </p:spPr>
        </p:pic>
        <p:pic>
          <p:nvPicPr>
            <p:cNvPr id="13" name="object 13"/>
            <p:cNvPicPr/>
            <p:nvPr/>
          </p:nvPicPr>
          <p:blipFill>
            <a:blip r:embed="rId10" cstate="print"/>
            <a:stretch>
              <a:fillRect/>
            </a:stretch>
          </p:blipFill>
          <p:spPr>
            <a:xfrm>
              <a:off x="3352546" y="148081"/>
              <a:ext cx="304800" cy="704087"/>
            </a:xfrm>
            <a:prstGeom prst="rect">
              <a:avLst/>
            </a:prstGeom>
          </p:spPr>
        </p:pic>
        <p:pic>
          <p:nvPicPr>
            <p:cNvPr id="14" name="object 14"/>
            <p:cNvPicPr/>
            <p:nvPr/>
          </p:nvPicPr>
          <p:blipFill>
            <a:blip r:embed="rId11" cstate="print"/>
            <a:stretch>
              <a:fillRect/>
            </a:stretch>
          </p:blipFill>
          <p:spPr>
            <a:xfrm>
              <a:off x="3504946" y="148081"/>
              <a:ext cx="4286758" cy="704087"/>
            </a:xfrm>
            <a:prstGeom prst="rect">
              <a:avLst/>
            </a:prstGeom>
          </p:spPr>
        </p:pic>
        <p:pic>
          <p:nvPicPr>
            <p:cNvPr id="15" name="object 15"/>
            <p:cNvPicPr/>
            <p:nvPr/>
          </p:nvPicPr>
          <p:blipFill>
            <a:blip r:embed="rId12" cstate="print"/>
            <a:stretch>
              <a:fillRect/>
            </a:stretch>
          </p:blipFill>
          <p:spPr>
            <a:xfrm>
              <a:off x="1207007" y="2197607"/>
              <a:ext cx="3080004" cy="4218432"/>
            </a:xfrm>
            <a:prstGeom prst="rect">
              <a:avLst/>
            </a:prstGeom>
          </p:spPr>
        </p:pic>
        <p:sp>
          <p:nvSpPr>
            <p:cNvPr id="16" name="object 16"/>
            <p:cNvSpPr/>
            <p:nvPr/>
          </p:nvSpPr>
          <p:spPr>
            <a:xfrm>
              <a:off x="1712976" y="1188719"/>
              <a:ext cx="864235" cy="864235"/>
            </a:xfrm>
            <a:custGeom>
              <a:avLst/>
              <a:gdLst/>
              <a:ahLst/>
              <a:cxnLst/>
              <a:rect l="l" t="t" r="r" b="b"/>
              <a:pathLst>
                <a:path w="864235" h="864235">
                  <a:moveTo>
                    <a:pt x="432054" y="0"/>
                  </a:moveTo>
                  <a:lnTo>
                    <a:pt x="384974" y="2535"/>
                  </a:lnTo>
                  <a:lnTo>
                    <a:pt x="339363" y="9964"/>
                  </a:lnTo>
                  <a:lnTo>
                    <a:pt x="295485" y="22024"/>
                  </a:lnTo>
                  <a:lnTo>
                    <a:pt x="253603" y="38452"/>
                  </a:lnTo>
                  <a:lnTo>
                    <a:pt x="213980" y="58984"/>
                  </a:lnTo>
                  <a:lnTo>
                    <a:pt x="176881" y="83356"/>
                  </a:lnTo>
                  <a:lnTo>
                    <a:pt x="142568" y="111305"/>
                  </a:lnTo>
                  <a:lnTo>
                    <a:pt x="111305" y="142568"/>
                  </a:lnTo>
                  <a:lnTo>
                    <a:pt x="83356" y="176881"/>
                  </a:lnTo>
                  <a:lnTo>
                    <a:pt x="58984" y="213980"/>
                  </a:lnTo>
                  <a:lnTo>
                    <a:pt x="38452" y="253603"/>
                  </a:lnTo>
                  <a:lnTo>
                    <a:pt x="22024" y="295485"/>
                  </a:lnTo>
                  <a:lnTo>
                    <a:pt x="9964" y="339363"/>
                  </a:lnTo>
                  <a:lnTo>
                    <a:pt x="2535" y="384974"/>
                  </a:lnTo>
                  <a:lnTo>
                    <a:pt x="0" y="432053"/>
                  </a:lnTo>
                  <a:lnTo>
                    <a:pt x="2535" y="479133"/>
                  </a:lnTo>
                  <a:lnTo>
                    <a:pt x="9964" y="524744"/>
                  </a:lnTo>
                  <a:lnTo>
                    <a:pt x="22024" y="568622"/>
                  </a:lnTo>
                  <a:lnTo>
                    <a:pt x="38452" y="610504"/>
                  </a:lnTo>
                  <a:lnTo>
                    <a:pt x="58984" y="650127"/>
                  </a:lnTo>
                  <a:lnTo>
                    <a:pt x="83356" y="687226"/>
                  </a:lnTo>
                  <a:lnTo>
                    <a:pt x="111305" y="721539"/>
                  </a:lnTo>
                  <a:lnTo>
                    <a:pt x="142568" y="752802"/>
                  </a:lnTo>
                  <a:lnTo>
                    <a:pt x="176881" y="780751"/>
                  </a:lnTo>
                  <a:lnTo>
                    <a:pt x="213980" y="805123"/>
                  </a:lnTo>
                  <a:lnTo>
                    <a:pt x="253603" y="825655"/>
                  </a:lnTo>
                  <a:lnTo>
                    <a:pt x="295485" y="842083"/>
                  </a:lnTo>
                  <a:lnTo>
                    <a:pt x="339363" y="854143"/>
                  </a:lnTo>
                  <a:lnTo>
                    <a:pt x="384974" y="861572"/>
                  </a:lnTo>
                  <a:lnTo>
                    <a:pt x="432054" y="864107"/>
                  </a:lnTo>
                  <a:lnTo>
                    <a:pt x="479133" y="861572"/>
                  </a:lnTo>
                  <a:lnTo>
                    <a:pt x="524744" y="854143"/>
                  </a:lnTo>
                  <a:lnTo>
                    <a:pt x="568622" y="842083"/>
                  </a:lnTo>
                  <a:lnTo>
                    <a:pt x="610504" y="825655"/>
                  </a:lnTo>
                  <a:lnTo>
                    <a:pt x="650127" y="805123"/>
                  </a:lnTo>
                  <a:lnTo>
                    <a:pt x="687226" y="780751"/>
                  </a:lnTo>
                  <a:lnTo>
                    <a:pt x="721539" y="752802"/>
                  </a:lnTo>
                  <a:lnTo>
                    <a:pt x="752802" y="721539"/>
                  </a:lnTo>
                  <a:lnTo>
                    <a:pt x="780751" y="687226"/>
                  </a:lnTo>
                  <a:lnTo>
                    <a:pt x="805123" y="650127"/>
                  </a:lnTo>
                  <a:lnTo>
                    <a:pt x="825655" y="610504"/>
                  </a:lnTo>
                  <a:lnTo>
                    <a:pt x="842083" y="568622"/>
                  </a:lnTo>
                  <a:lnTo>
                    <a:pt x="854143" y="524744"/>
                  </a:lnTo>
                  <a:lnTo>
                    <a:pt x="861572" y="479133"/>
                  </a:lnTo>
                  <a:lnTo>
                    <a:pt x="864107" y="432053"/>
                  </a:lnTo>
                  <a:lnTo>
                    <a:pt x="861572" y="384974"/>
                  </a:lnTo>
                  <a:lnTo>
                    <a:pt x="854143" y="339363"/>
                  </a:lnTo>
                  <a:lnTo>
                    <a:pt x="842083" y="295485"/>
                  </a:lnTo>
                  <a:lnTo>
                    <a:pt x="825655" y="253603"/>
                  </a:lnTo>
                  <a:lnTo>
                    <a:pt x="805123" y="213980"/>
                  </a:lnTo>
                  <a:lnTo>
                    <a:pt x="780751" y="176881"/>
                  </a:lnTo>
                  <a:lnTo>
                    <a:pt x="752802" y="142568"/>
                  </a:lnTo>
                  <a:lnTo>
                    <a:pt x="721539" y="111305"/>
                  </a:lnTo>
                  <a:lnTo>
                    <a:pt x="687226" y="83356"/>
                  </a:lnTo>
                  <a:lnTo>
                    <a:pt x="650127" y="58984"/>
                  </a:lnTo>
                  <a:lnTo>
                    <a:pt x="610504" y="38452"/>
                  </a:lnTo>
                  <a:lnTo>
                    <a:pt x="568622" y="22024"/>
                  </a:lnTo>
                  <a:lnTo>
                    <a:pt x="524744" y="9964"/>
                  </a:lnTo>
                  <a:lnTo>
                    <a:pt x="479133" y="2535"/>
                  </a:lnTo>
                  <a:lnTo>
                    <a:pt x="432054" y="0"/>
                  </a:lnTo>
                  <a:close/>
                </a:path>
              </a:pathLst>
            </a:custGeom>
            <a:solidFill>
              <a:srgbClr val="A0C3F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7" name="object 17"/>
            <p:cNvPicPr/>
            <p:nvPr/>
          </p:nvPicPr>
          <p:blipFill>
            <a:blip r:embed="rId13" cstate="print"/>
            <a:stretch>
              <a:fillRect/>
            </a:stretch>
          </p:blipFill>
          <p:spPr>
            <a:xfrm>
              <a:off x="1915667" y="1040002"/>
              <a:ext cx="914400" cy="1057656"/>
            </a:xfrm>
            <a:prstGeom prst="rect">
              <a:avLst/>
            </a:prstGeom>
          </p:spPr>
        </p:pic>
        <p:sp>
          <p:nvSpPr>
            <p:cNvPr id="18" name="object 18"/>
            <p:cNvSpPr/>
            <p:nvPr/>
          </p:nvSpPr>
          <p:spPr>
            <a:xfrm>
              <a:off x="6053328" y="1202436"/>
              <a:ext cx="864235" cy="864235"/>
            </a:xfrm>
            <a:custGeom>
              <a:avLst/>
              <a:gdLst/>
              <a:ahLst/>
              <a:cxnLst/>
              <a:rect l="l" t="t" r="r" b="b"/>
              <a:pathLst>
                <a:path w="864234" h="864235">
                  <a:moveTo>
                    <a:pt x="432054" y="0"/>
                  </a:moveTo>
                  <a:lnTo>
                    <a:pt x="384974" y="2535"/>
                  </a:lnTo>
                  <a:lnTo>
                    <a:pt x="339363" y="9964"/>
                  </a:lnTo>
                  <a:lnTo>
                    <a:pt x="295485" y="22024"/>
                  </a:lnTo>
                  <a:lnTo>
                    <a:pt x="253603" y="38452"/>
                  </a:lnTo>
                  <a:lnTo>
                    <a:pt x="213980" y="58984"/>
                  </a:lnTo>
                  <a:lnTo>
                    <a:pt x="176881" y="83356"/>
                  </a:lnTo>
                  <a:lnTo>
                    <a:pt x="142568" y="111305"/>
                  </a:lnTo>
                  <a:lnTo>
                    <a:pt x="111305" y="142568"/>
                  </a:lnTo>
                  <a:lnTo>
                    <a:pt x="83356" y="176881"/>
                  </a:lnTo>
                  <a:lnTo>
                    <a:pt x="58984" y="213980"/>
                  </a:lnTo>
                  <a:lnTo>
                    <a:pt x="38452" y="253603"/>
                  </a:lnTo>
                  <a:lnTo>
                    <a:pt x="22024" y="295485"/>
                  </a:lnTo>
                  <a:lnTo>
                    <a:pt x="9964" y="339363"/>
                  </a:lnTo>
                  <a:lnTo>
                    <a:pt x="2535" y="384974"/>
                  </a:lnTo>
                  <a:lnTo>
                    <a:pt x="0" y="432053"/>
                  </a:lnTo>
                  <a:lnTo>
                    <a:pt x="2535" y="479133"/>
                  </a:lnTo>
                  <a:lnTo>
                    <a:pt x="9964" y="524744"/>
                  </a:lnTo>
                  <a:lnTo>
                    <a:pt x="22024" y="568622"/>
                  </a:lnTo>
                  <a:lnTo>
                    <a:pt x="38452" y="610504"/>
                  </a:lnTo>
                  <a:lnTo>
                    <a:pt x="58984" y="650127"/>
                  </a:lnTo>
                  <a:lnTo>
                    <a:pt x="83356" y="687226"/>
                  </a:lnTo>
                  <a:lnTo>
                    <a:pt x="111305" y="721539"/>
                  </a:lnTo>
                  <a:lnTo>
                    <a:pt x="142568" y="752802"/>
                  </a:lnTo>
                  <a:lnTo>
                    <a:pt x="176881" y="780751"/>
                  </a:lnTo>
                  <a:lnTo>
                    <a:pt x="213980" y="805123"/>
                  </a:lnTo>
                  <a:lnTo>
                    <a:pt x="253603" y="825655"/>
                  </a:lnTo>
                  <a:lnTo>
                    <a:pt x="295485" y="842083"/>
                  </a:lnTo>
                  <a:lnTo>
                    <a:pt x="339363" y="854143"/>
                  </a:lnTo>
                  <a:lnTo>
                    <a:pt x="384974" y="861572"/>
                  </a:lnTo>
                  <a:lnTo>
                    <a:pt x="432054" y="864108"/>
                  </a:lnTo>
                  <a:lnTo>
                    <a:pt x="479133" y="861572"/>
                  </a:lnTo>
                  <a:lnTo>
                    <a:pt x="524744" y="854143"/>
                  </a:lnTo>
                  <a:lnTo>
                    <a:pt x="568622" y="842083"/>
                  </a:lnTo>
                  <a:lnTo>
                    <a:pt x="610504" y="825655"/>
                  </a:lnTo>
                  <a:lnTo>
                    <a:pt x="650127" y="805123"/>
                  </a:lnTo>
                  <a:lnTo>
                    <a:pt x="687226" y="780751"/>
                  </a:lnTo>
                  <a:lnTo>
                    <a:pt x="721539" y="752802"/>
                  </a:lnTo>
                  <a:lnTo>
                    <a:pt x="752802" y="721539"/>
                  </a:lnTo>
                  <a:lnTo>
                    <a:pt x="780751" y="687226"/>
                  </a:lnTo>
                  <a:lnTo>
                    <a:pt x="805123" y="650127"/>
                  </a:lnTo>
                  <a:lnTo>
                    <a:pt x="825655" y="610504"/>
                  </a:lnTo>
                  <a:lnTo>
                    <a:pt x="842083" y="568622"/>
                  </a:lnTo>
                  <a:lnTo>
                    <a:pt x="854143" y="524744"/>
                  </a:lnTo>
                  <a:lnTo>
                    <a:pt x="861572" y="479133"/>
                  </a:lnTo>
                  <a:lnTo>
                    <a:pt x="864107" y="432053"/>
                  </a:lnTo>
                  <a:lnTo>
                    <a:pt x="861572" y="384974"/>
                  </a:lnTo>
                  <a:lnTo>
                    <a:pt x="854143" y="339363"/>
                  </a:lnTo>
                  <a:lnTo>
                    <a:pt x="842083" y="295485"/>
                  </a:lnTo>
                  <a:lnTo>
                    <a:pt x="825655" y="253603"/>
                  </a:lnTo>
                  <a:lnTo>
                    <a:pt x="805123" y="213980"/>
                  </a:lnTo>
                  <a:lnTo>
                    <a:pt x="780751" y="176881"/>
                  </a:lnTo>
                  <a:lnTo>
                    <a:pt x="752802" y="142568"/>
                  </a:lnTo>
                  <a:lnTo>
                    <a:pt x="721539" y="111305"/>
                  </a:lnTo>
                  <a:lnTo>
                    <a:pt x="687226" y="83356"/>
                  </a:lnTo>
                  <a:lnTo>
                    <a:pt x="650127" y="58984"/>
                  </a:lnTo>
                  <a:lnTo>
                    <a:pt x="610504" y="38452"/>
                  </a:lnTo>
                  <a:lnTo>
                    <a:pt x="568622" y="22024"/>
                  </a:lnTo>
                  <a:lnTo>
                    <a:pt x="524744" y="9964"/>
                  </a:lnTo>
                  <a:lnTo>
                    <a:pt x="479133" y="2535"/>
                  </a:lnTo>
                  <a:lnTo>
                    <a:pt x="432054" y="0"/>
                  </a:lnTo>
                  <a:close/>
                </a:path>
              </a:pathLst>
            </a:custGeom>
            <a:solidFill>
              <a:srgbClr val="E9494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9" name="object 19"/>
            <p:cNvPicPr/>
            <p:nvPr/>
          </p:nvPicPr>
          <p:blipFill>
            <a:blip r:embed="rId13" cstate="print"/>
            <a:stretch>
              <a:fillRect/>
            </a:stretch>
          </p:blipFill>
          <p:spPr>
            <a:xfrm>
              <a:off x="6257544" y="1053668"/>
              <a:ext cx="915009" cy="1057960"/>
            </a:xfrm>
            <a:prstGeom prst="rect">
              <a:avLst/>
            </a:prstGeom>
          </p:spPr>
        </p:pic>
        <p:pic>
          <p:nvPicPr>
            <p:cNvPr id="20" name="object 20"/>
            <p:cNvPicPr/>
            <p:nvPr/>
          </p:nvPicPr>
          <p:blipFill>
            <a:blip r:embed="rId14" cstate="print"/>
            <a:stretch>
              <a:fillRect/>
            </a:stretch>
          </p:blipFill>
          <p:spPr>
            <a:xfrm>
              <a:off x="5692140" y="2346960"/>
              <a:ext cx="3215640" cy="3886200"/>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144" y="0"/>
            <a:ext cx="9897110" cy="6821805"/>
            <a:chOff x="9144" y="0"/>
            <a:chExt cx="9897110" cy="6821805"/>
          </a:xfrm>
        </p:grpSpPr>
        <p:sp>
          <p:nvSpPr>
            <p:cNvPr id="3" name="object 3"/>
            <p:cNvSpPr/>
            <p:nvPr/>
          </p:nvSpPr>
          <p:spPr>
            <a:xfrm>
              <a:off x="9144" y="0"/>
              <a:ext cx="9897110" cy="2847340"/>
            </a:xfrm>
            <a:custGeom>
              <a:avLst/>
              <a:gdLst/>
              <a:ahLst/>
              <a:cxnLst/>
              <a:rect l="l" t="t" r="r" b="b"/>
              <a:pathLst>
                <a:path w="9897110" h="2847340">
                  <a:moveTo>
                    <a:pt x="0" y="0"/>
                  </a:moveTo>
                  <a:lnTo>
                    <a:pt x="0" y="2846832"/>
                  </a:lnTo>
                  <a:lnTo>
                    <a:pt x="9896856" y="2846832"/>
                  </a:lnTo>
                  <a:lnTo>
                    <a:pt x="9896856" y="0"/>
                  </a:lnTo>
                  <a:lnTo>
                    <a:pt x="0" y="0"/>
                  </a:lnTo>
                  <a:close/>
                </a:path>
              </a:pathLst>
            </a:custGeom>
            <a:solidFill>
              <a:srgbClr val="EBEB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2" cstate="print"/>
            <a:stretch>
              <a:fillRect/>
            </a:stretch>
          </p:blipFill>
          <p:spPr>
            <a:xfrm>
              <a:off x="6419088" y="2852926"/>
              <a:ext cx="3486912" cy="3968496"/>
            </a:xfrm>
            <a:prstGeom prst="rect">
              <a:avLst/>
            </a:prstGeom>
          </p:spPr>
        </p:pic>
        <p:sp>
          <p:nvSpPr>
            <p:cNvPr id="5" name="object 5"/>
            <p:cNvSpPr/>
            <p:nvPr/>
          </p:nvSpPr>
          <p:spPr>
            <a:xfrm>
              <a:off x="416052" y="2852927"/>
              <a:ext cx="9490075" cy="914400"/>
            </a:xfrm>
            <a:custGeom>
              <a:avLst/>
              <a:gdLst/>
              <a:ahLst/>
              <a:cxnLst/>
              <a:rect l="l" t="t" r="r" b="b"/>
              <a:pathLst>
                <a:path w="9490075" h="914400">
                  <a:moveTo>
                    <a:pt x="9489948" y="0"/>
                  </a:moveTo>
                  <a:lnTo>
                    <a:pt x="0" y="0"/>
                  </a:lnTo>
                  <a:lnTo>
                    <a:pt x="4953000" y="914400"/>
                  </a:lnTo>
                  <a:lnTo>
                    <a:pt x="9489948" y="76809"/>
                  </a:lnTo>
                  <a:lnTo>
                    <a:pt x="9489948" y="0"/>
                  </a:lnTo>
                  <a:close/>
                </a:path>
              </a:pathLst>
            </a:custGeom>
            <a:solidFill>
              <a:srgbClr val="EBEB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p:cNvPicPr/>
            <p:nvPr/>
          </p:nvPicPr>
          <p:blipFill>
            <a:blip r:embed="rId3" cstate="print"/>
            <a:stretch>
              <a:fillRect/>
            </a:stretch>
          </p:blipFill>
          <p:spPr>
            <a:xfrm>
              <a:off x="128015" y="188976"/>
              <a:ext cx="9741408" cy="728472"/>
            </a:xfrm>
            <a:prstGeom prst="rect">
              <a:avLst/>
            </a:prstGeom>
          </p:spPr>
        </p:pic>
        <p:pic>
          <p:nvPicPr>
            <p:cNvPr id="7" name="object 7"/>
            <p:cNvPicPr/>
            <p:nvPr/>
          </p:nvPicPr>
          <p:blipFill>
            <a:blip r:embed="rId4" cstate="print"/>
            <a:stretch>
              <a:fillRect/>
            </a:stretch>
          </p:blipFill>
          <p:spPr>
            <a:xfrm>
              <a:off x="1820926" y="156667"/>
              <a:ext cx="597407" cy="704392"/>
            </a:xfrm>
            <a:prstGeom prst="rect">
              <a:avLst/>
            </a:prstGeom>
          </p:spPr>
        </p:pic>
        <p:pic>
          <p:nvPicPr>
            <p:cNvPr id="8" name="object 8"/>
            <p:cNvPicPr/>
            <p:nvPr/>
          </p:nvPicPr>
          <p:blipFill>
            <a:blip r:embed="rId5" cstate="print"/>
            <a:stretch>
              <a:fillRect/>
            </a:stretch>
          </p:blipFill>
          <p:spPr>
            <a:xfrm>
              <a:off x="2119629" y="156667"/>
              <a:ext cx="5906516" cy="704392"/>
            </a:xfrm>
            <a:prstGeom prst="rect">
              <a:avLst/>
            </a:prstGeom>
          </p:spPr>
        </p:pic>
        <p:pic>
          <p:nvPicPr>
            <p:cNvPr id="9" name="object 9"/>
            <p:cNvPicPr/>
            <p:nvPr/>
          </p:nvPicPr>
          <p:blipFill>
            <a:blip r:embed="rId6" cstate="print"/>
            <a:stretch>
              <a:fillRect/>
            </a:stretch>
          </p:blipFill>
          <p:spPr>
            <a:xfrm>
              <a:off x="662939" y="1216152"/>
              <a:ext cx="4192524" cy="5023104"/>
            </a:xfrm>
            <a:prstGeom prst="rect">
              <a:avLst/>
            </a:prstGeom>
          </p:spPr>
        </p:pic>
        <p:pic>
          <p:nvPicPr>
            <p:cNvPr id="10" name="object 10"/>
            <p:cNvPicPr/>
            <p:nvPr/>
          </p:nvPicPr>
          <p:blipFill>
            <a:blip r:embed="rId7" cstate="print"/>
            <a:stretch>
              <a:fillRect/>
            </a:stretch>
          </p:blipFill>
          <p:spPr>
            <a:xfrm>
              <a:off x="5085588" y="1216152"/>
              <a:ext cx="4280915" cy="5000244"/>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89786" y="305384"/>
            <a:ext cx="7249794" cy="634288"/>
          </a:xfrm>
          <a:prstGeom prst="rect">
            <a:avLst/>
          </a:prstGeom>
        </p:spPr>
      </p:pic>
      <p:pic>
        <p:nvPicPr>
          <p:cNvPr id="3" name="object 3"/>
          <p:cNvPicPr/>
          <p:nvPr/>
        </p:nvPicPr>
        <p:blipFill>
          <a:blip r:embed="rId3" cstate="print"/>
          <a:stretch>
            <a:fillRect/>
          </a:stretch>
        </p:blipFill>
        <p:spPr>
          <a:xfrm>
            <a:off x="100584" y="1053083"/>
            <a:ext cx="9749028" cy="5256276"/>
          </a:xfrm>
          <a:prstGeom prst="rect">
            <a:avLst/>
          </a:prstGeom>
        </p:spPr>
      </p:pic>
      <p:grpSp>
        <p:nvGrpSpPr>
          <p:cNvPr id="4" name="object 4"/>
          <p:cNvGrpSpPr/>
          <p:nvPr/>
        </p:nvGrpSpPr>
        <p:grpSpPr>
          <a:xfrm>
            <a:off x="2740405" y="6393789"/>
            <a:ext cx="4114165" cy="317500"/>
            <a:chOff x="2740405" y="6393789"/>
            <a:chExt cx="4114165" cy="317500"/>
          </a:xfrm>
        </p:grpSpPr>
        <p:pic>
          <p:nvPicPr>
            <p:cNvPr id="5" name="object 5"/>
            <p:cNvPicPr/>
            <p:nvPr/>
          </p:nvPicPr>
          <p:blipFill>
            <a:blip r:embed="rId4" cstate="print"/>
            <a:stretch>
              <a:fillRect/>
            </a:stretch>
          </p:blipFill>
          <p:spPr>
            <a:xfrm>
              <a:off x="2740405" y="6393789"/>
              <a:ext cx="1361567" cy="316992"/>
            </a:xfrm>
            <a:prstGeom prst="rect">
              <a:avLst/>
            </a:prstGeom>
          </p:spPr>
        </p:pic>
        <p:pic>
          <p:nvPicPr>
            <p:cNvPr id="6" name="object 6"/>
            <p:cNvPicPr/>
            <p:nvPr/>
          </p:nvPicPr>
          <p:blipFill>
            <a:blip r:embed="rId5" cstate="print"/>
            <a:stretch>
              <a:fillRect/>
            </a:stretch>
          </p:blipFill>
          <p:spPr>
            <a:xfrm>
              <a:off x="3978275" y="6393789"/>
              <a:ext cx="185165" cy="316992"/>
            </a:xfrm>
            <a:prstGeom prst="rect">
              <a:avLst/>
            </a:prstGeom>
          </p:spPr>
        </p:pic>
        <p:sp>
          <p:nvSpPr>
            <p:cNvPr id="7" name="object 7"/>
            <p:cNvSpPr/>
            <p:nvPr/>
          </p:nvSpPr>
          <p:spPr>
            <a:xfrm>
              <a:off x="4101083" y="6672414"/>
              <a:ext cx="2670175" cy="17145"/>
            </a:xfrm>
            <a:custGeom>
              <a:avLst/>
              <a:gdLst/>
              <a:ahLst/>
              <a:cxnLst/>
              <a:rect l="l" t="t" r="r" b="b"/>
              <a:pathLst>
                <a:path w="2670175" h="17145">
                  <a:moveTo>
                    <a:pt x="2670047" y="0"/>
                  </a:moveTo>
                  <a:lnTo>
                    <a:pt x="0" y="0"/>
                  </a:lnTo>
                  <a:lnTo>
                    <a:pt x="0" y="16764"/>
                  </a:lnTo>
                  <a:lnTo>
                    <a:pt x="2670047" y="16764"/>
                  </a:lnTo>
                  <a:lnTo>
                    <a:pt x="2670047"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 name="object 8"/>
            <p:cNvPicPr/>
            <p:nvPr/>
          </p:nvPicPr>
          <p:blipFill>
            <a:blip r:embed="rId6" cstate="print"/>
            <a:stretch>
              <a:fillRect/>
            </a:stretch>
          </p:blipFill>
          <p:spPr>
            <a:xfrm>
              <a:off x="4101719" y="6393789"/>
              <a:ext cx="1843024" cy="316992"/>
            </a:xfrm>
            <a:prstGeom prst="rect">
              <a:avLst/>
            </a:prstGeom>
          </p:spPr>
        </p:pic>
        <p:pic>
          <p:nvPicPr>
            <p:cNvPr id="9" name="object 9"/>
            <p:cNvPicPr/>
            <p:nvPr/>
          </p:nvPicPr>
          <p:blipFill>
            <a:blip r:embed="rId7" cstate="print"/>
            <a:stretch>
              <a:fillRect/>
            </a:stretch>
          </p:blipFill>
          <p:spPr>
            <a:xfrm>
              <a:off x="5836285" y="6393789"/>
              <a:ext cx="140208" cy="316992"/>
            </a:xfrm>
            <a:prstGeom prst="rect">
              <a:avLst/>
            </a:prstGeom>
          </p:spPr>
        </p:pic>
        <p:pic>
          <p:nvPicPr>
            <p:cNvPr id="10" name="object 10"/>
            <p:cNvPicPr/>
            <p:nvPr/>
          </p:nvPicPr>
          <p:blipFill>
            <a:blip r:embed="rId8" cstate="print"/>
            <a:stretch>
              <a:fillRect/>
            </a:stretch>
          </p:blipFill>
          <p:spPr>
            <a:xfrm>
              <a:off x="5906388" y="6393789"/>
              <a:ext cx="895235" cy="316992"/>
            </a:xfrm>
            <a:prstGeom prst="rect">
              <a:avLst/>
            </a:prstGeom>
          </p:spPr>
        </p:pic>
        <p:pic>
          <p:nvPicPr>
            <p:cNvPr id="11" name="object 11"/>
            <p:cNvPicPr/>
            <p:nvPr/>
          </p:nvPicPr>
          <p:blipFill>
            <a:blip r:embed="rId9" cstate="print"/>
            <a:stretch>
              <a:fillRect/>
            </a:stretch>
          </p:blipFill>
          <p:spPr>
            <a:xfrm>
              <a:off x="6689725" y="6393789"/>
              <a:ext cx="164592" cy="316992"/>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09597" y="305384"/>
            <a:ext cx="7208774" cy="634288"/>
          </a:xfrm>
          <a:prstGeom prst="rect">
            <a:avLst/>
          </a:prstGeom>
        </p:spPr>
      </p:pic>
      <p:grpSp>
        <p:nvGrpSpPr>
          <p:cNvPr id="3" name="object 3"/>
          <p:cNvGrpSpPr/>
          <p:nvPr/>
        </p:nvGrpSpPr>
        <p:grpSpPr>
          <a:xfrm>
            <a:off x="580034" y="1734057"/>
            <a:ext cx="8368665" cy="1263650"/>
            <a:chOff x="580034" y="1734057"/>
            <a:chExt cx="8368665" cy="1263650"/>
          </a:xfrm>
        </p:grpSpPr>
        <p:pic>
          <p:nvPicPr>
            <p:cNvPr id="4" name="object 4"/>
            <p:cNvPicPr/>
            <p:nvPr/>
          </p:nvPicPr>
          <p:blipFill>
            <a:blip r:embed="rId3" cstate="print"/>
            <a:stretch>
              <a:fillRect/>
            </a:stretch>
          </p:blipFill>
          <p:spPr>
            <a:xfrm>
              <a:off x="580034" y="1734057"/>
              <a:ext cx="489712" cy="316991"/>
            </a:xfrm>
            <a:prstGeom prst="rect">
              <a:avLst/>
            </a:prstGeom>
          </p:spPr>
        </p:pic>
        <p:pic>
          <p:nvPicPr>
            <p:cNvPr id="5" name="object 5"/>
            <p:cNvPicPr/>
            <p:nvPr/>
          </p:nvPicPr>
          <p:blipFill>
            <a:blip r:embed="rId4" cstate="print"/>
            <a:stretch>
              <a:fillRect/>
            </a:stretch>
          </p:blipFill>
          <p:spPr>
            <a:xfrm>
              <a:off x="947318" y="1734057"/>
              <a:ext cx="2258949" cy="316991"/>
            </a:xfrm>
            <a:prstGeom prst="rect">
              <a:avLst/>
            </a:prstGeom>
          </p:spPr>
        </p:pic>
        <p:pic>
          <p:nvPicPr>
            <p:cNvPr id="6" name="object 6"/>
            <p:cNvPicPr/>
            <p:nvPr/>
          </p:nvPicPr>
          <p:blipFill>
            <a:blip r:embed="rId5" cstate="print"/>
            <a:stretch>
              <a:fillRect/>
            </a:stretch>
          </p:blipFill>
          <p:spPr>
            <a:xfrm>
              <a:off x="922934" y="2049525"/>
              <a:ext cx="7847583" cy="316991"/>
            </a:xfrm>
            <a:prstGeom prst="rect">
              <a:avLst/>
            </a:prstGeom>
          </p:spPr>
        </p:pic>
        <p:pic>
          <p:nvPicPr>
            <p:cNvPr id="7" name="object 7"/>
            <p:cNvPicPr/>
            <p:nvPr/>
          </p:nvPicPr>
          <p:blipFill>
            <a:blip r:embed="rId6" cstate="print"/>
            <a:stretch>
              <a:fillRect/>
            </a:stretch>
          </p:blipFill>
          <p:spPr>
            <a:xfrm>
              <a:off x="922934" y="2364689"/>
              <a:ext cx="8025510" cy="317296"/>
            </a:xfrm>
            <a:prstGeom prst="rect">
              <a:avLst/>
            </a:prstGeom>
          </p:spPr>
        </p:pic>
        <p:pic>
          <p:nvPicPr>
            <p:cNvPr id="8" name="object 8"/>
            <p:cNvPicPr/>
            <p:nvPr/>
          </p:nvPicPr>
          <p:blipFill>
            <a:blip r:embed="rId7" cstate="print"/>
            <a:stretch>
              <a:fillRect/>
            </a:stretch>
          </p:blipFill>
          <p:spPr>
            <a:xfrm>
              <a:off x="922934" y="2680715"/>
              <a:ext cx="2078736" cy="316991"/>
            </a:xfrm>
            <a:prstGeom prst="rect">
              <a:avLst/>
            </a:prstGeom>
          </p:spPr>
        </p:pic>
      </p:grpSp>
      <p:sp>
        <p:nvSpPr>
          <p:cNvPr id="9" name="object 9"/>
          <p:cNvSpPr txBox="1"/>
          <p:nvPr/>
        </p:nvSpPr>
        <p:spPr>
          <a:xfrm>
            <a:off x="567334" y="2067305"/>
            <a:ext cx="130810" cy="124650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50" normalizeH="0" baseline="0" noProof="0" dirty="0">
                <a:ln>
                  <a:noFill/>
                </a:ln>
                <a:solidFill>
                  <a:sysClr val="windowText" lastClr="000000"/>
                </a:solidFill>
                <a:effectLst/>
                <a:uLnTx/>
                <a:uFillTx/>
                <a:latin typeface="Symbol"/>
                <a:cs typeface="Symbol"/>
              </a:rPr>
              <a:t></a:t>
            </a:r>
            <a:endParaRPr kumimoji="0" sz="1800" b="0" i="0" u="none" strike="noStrike" kern="0" cap="none" spc="0" normalizeH="0" baseline="0" noProof="0">
              <a:ln>
                <a:noFill/>
              </a:ln>
              <a:solidFill>
                <a:sysClr val="windowText" lastClr="000000"/>
              </a:solidFill>
              <a:effectLst/>
              <a:uLnTx/>
              <a:uFillTx/>
              <a:latin typeface="Symbol"/>
              <a:cs typeface="Symbo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Symbol"/>
              <a:cs typeface="Symbol"/>
            </a:endParaRPr>
          </a:p>
          <a:p>
            <a:pPr marL="0" marR="0" lvl="0" indent="0" defTabSz="914400" eaLnBrk="1" fontAlgn="auto" latinLnBrk="0" hangingPunct="1">
              <a:lnSpc>
                <a:spcPct val="100000"/>
              </a:lnSpc>
              <a:spcBef>
                <a:spcPts val="88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Symbol"/>
              <a:cs typeface="Symbo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800" b="0" i="0" u="none" strike="noStrike" kern="0" cap="none" spc="-50" normalizeH="0" baseline="0" noProof="0" dirty="0">
                <a:ln>
                  <a:noFill/>
                </a:ln>
                <a:solidFill>
                  <a:sysClr val="windowText" lastClr="000000"/>
                </a:solidFill>
                <a:effectLst/>
                <a:uLnTx/>
                <a:uFillTx/>
                <a:latin typeface="Symbol"/>
                <a:cs typeface="Symbol"/>
              </a:rPr>
              <a:t></a:t>
            </a:r>
            <a:endParaRPr kumimoji="0" sz="1800" b="0" i="0" u="none" strike="noStrike" kern="0" cap="none" spc="0" normalizeH="0" baseline="0" noProof="0">
              <a:ln>
                <a:noFill/>
              </a:ln>
              <a:solidFill>
                <a:sysClr val="windowText" lastClr="000000"/>
              </a:solidFill>
              <a:effectLst/>
              <a:uLnTx/>
              <a:uFillTx/>
              <a:latin typeface="Symbol"/>
              <a:cs typeface="Symbol"/>
            </a:endParaRPr>
          </a:p>
        </p:txBody>
      </p:sp>
      <p:grpSp>
        <p:nvGrpSpPr>
          <p:cNvPr id="10" name="object 10"/>
          <p:cNvGrpSpPr/>
          <p:nvPr/>
        </p:nvGrpSpPr>
        <p:grpSpPr>
          <a:xfrm>
            <a:off x="922934" y="2996183"/>
            <a:ext cx="7815580" cy="632460"/>
            <a:chOff x="922934" y="2996183"/>
            <a:chExt cx="7815580" cy="632460"/>
          </a:xfrm>
        </p:grpSpPr>
        <p:pic>
          <p:nvPicPr>
            <p:cNvPr id="11" name="object 11"/>
            <p:cNvPicPr/>
            <p:nvPr/>
          </p:nvPicPr>
          <p:blipFill>
            <a:blip r:embed="rId8" cstate="print"/>
            <a:stretch>
              <a:fillRect/>
            </a:stretch>
          </p:blipFill>
          <p:spPr>
            <a:xfrm>
              <a:off x="922934" y="2996183"/>
              <a:ext cx="7815199" cy="316991"/>
            </a:xfrm>
            <a:prstGeom prst="rect">
              <a:avLst/>
            </a:prstGeom>
          </p:spPr>
        </p:pic>
        <p:pic>
          <p:nvPicPr>
            <p:cNvPr id="12" name="object 12"/>
            <p:cNvPicPr/>
            <p:nvPr/>
          </p:nvPicPr>
          <p:blipFill>
            <a:blip r:embed="rId9" cstate="print"/>
            <a:stretch>
              <a:fillRect/>
            </a:stretch>
          </p:blipFill>
          <p:spPr>
            <a:xfrm>
              <a:off x="922934" y="3311651"/>
              <a:ext cx="4208907" cy="316992"/>
            </a:xfrm>
            <a:prstGeom prst="rect">
              <a:avLst/>
            </a:prstGeom>
          </p:spPr>
        </p:pic>
      </p:grpSp>
      <p:grpSp>
        <p:nvGrpSpPr>
          <p:cNvPr id="13" name="object 13"/>
          <p:cNvGrpSpPr/>
          <p:nvPr/>
        </p:nvGrpSpPr>
        <p:grpSpPr>
          <a:xfrm>
            <a:off x="580034" y="3926078"/>
            <a:ext cx="4979670" cy="317500"/>
            <a:chOff x="580034" y="3926078"/>
            <a:chExt cx="4979670" cy="317500"/>
          </a:xfrm>
        </p:grpSpPr>
        <p:pic>
          <p:nvPicPr>
            <p:cNvPr id="14" name="object 14"/>
            <p:cNvPicPr/>
            <p:nvPr/>
          </p:nvPicPr>
          <p:blipFill>
            <a:blip r:embed="rId10" cstate="print"/>
            <a:stretch>
              <a:fillRect/>
            </a:stretch>
          </p:blipFill>
          <p:spPr>
            <a:xfrm>
              <a:off x="580034" y="3926078"/>
              <a:ext cx="374903" cy="316992"/>
            </a:xfrm>
            <a:prstGeom prst="rect">
              <a:avLst/>
            </a:prstGeom>
          </p:spPr>
        </p:pic>
        <p:pic>
          <p:nvPicPr>
            <p:cNvPr id="15" name="object 15"/>
            <p:cNvPicPr/>
            <p:nvPr/>
          </p:nvPicPr>
          <p:blipFill>
            <a:blip r:embed="rId11" cstate="print"/>
            <a:stretch>
              <a:fillRect/>
            </a:stretch>
          </p:blipFill>
          <p:spPr>
            <a:xfrm>
              <a:off x="892454" y="3926078"/>
              <a:ext cx="601979" cy="316992"/>
            </a:xfrm>
            <a:prstGeom prst="rect">
              <a:avLst/>
            </a:prstGeom>
          </p:spPr>
        </p:pic>
        <p:pic>
          <p:nvPicPr>
            <p:cNvPr id="16" name="object 16"/>
            <p:cNvPicPr/>
            <p:nvPr/>
          </p:nvPicPr>
          <p:blipFill>
            <a:blip r:embed="rId12" cstate="print"/>
            <a:stretch>
              <a:fillRect/>
            </a:stretch>
          </p:blipFill>
          <p:spPr>
            <a:xfrm>
              <a:off x="1434973" y="3926078"/>
              <a:ext cx="425653" cy="316992"/>
            </a:xfrm>
            <a:prstGeom prst="rect">
              <a:avLst/>
            </a:prstGeom>
          </p:spPr>
        </p:pic>
        <p:pic>
          <p:nvPicPr>
            <p:cNvPr id="17" name="object 17"/>
            <p:cNvPicPr/>
            <p:nvPr/>
          </p:nvPicPr>
          <p:blipFill>
            <a:blip r:embed="rId13" cstate="print"/>
            <a:stretch>
              <a:fillRect/>
            </a:stretch>
          </p:blipFill>
          <p:spPr>
            <a:xfrm>
              <a:off x="1781301" y="3926078"/>
              <a:ext cx="1332738" cy="316992"/>
            </a:xfrm>
            <a:prstGeom prst="rect">
              <a:avLst/>
            </a:prstGeom>
          </p:spPr>
        </p:pic>
        <p:pic>
          <p:nvPicPr>
            <p:cNvPr id="18" name="object 18"/>
            <p:cNvPicPr/>
            <p:nvPr/>
          </p:nvPicPr>
          <p:blipFill>
            <a:blip r:embed="rId14" cstate="print"/>
            <a:stretch>
              <a:fillRect/>
            </a:stretch>
          </p:blipFill>
          <p:spPr>
            <a:xfrm>
              <a:off x="3052318" y="3926078"/>
              <a:ext cx="510031" cy="316992"/>
            </a:xfrm>
            <a:prstGeom prst="rect">
              <a:avLst/>
            </a:prstGeom>
          </p:spPr>
        </p:pic>
        <p:pic>
          <p:nvPicPr>
            <p:cNvPr id="19" name="object 19"/>
            <p:cNvPicPr/>
            <p:nvPr/>
          </p:nvPicPr>
          <p:blipFill>
            <a:blip r:embed="rId15" cstate="print"/>
            <a:stretch>
              <a:fillRect/>
            </a:stretch>
          </p:blipFill>
          <p:spPr>
            <a:xfrm>
              <a:off x="3498850" y="3926078"/>
              <a:ext cx="632840" cy="316992"/>
            </a:xfrm>
            <a:prstGeom prst="rect">
              <a:avLst/>
            </a:prstGeom>
          </p:spPr>
        </p:pic>
        <p:pic>
          <p:nvPicPr>
            <p:cNvPr id="20" name="object 20"/>
            <p:cNvPicPr/>
            <p:nvPr/>
          </p:nvPicPr>
          <p:blipFill>
            <a:blip r:embed="rId16" cstate="print"/>
            <a:stretch>
              <a:fillRect/>
            </a:stretch>
          </p:blipFill>
          <p:spPr>
            <a:xfrm>
              <a:off x="4069079" y="3926078"/>
              <a:ext cx="438912" cy="316992"/>
            </a:xfrm>
            <a:prstGeom prst="rect">
              <a:avLst/>
            </a:prstGeom>
          </p:spPr>
        </p:pic>
        <p:pic>
          <p:nvPicPr>
            <p:cNvPr id="21" name="object 21"/>
            <p:cNvPicPr/>
            <p:nvPr/>
          </p:nvPicPr>
          <p:blipFill>
            <a:blip r:embed="rId17" cstate="print"/>
            <a:stretch>
              <a:fillRect/>
            </a:stretch>
          </p:blipFill>
          <p:spPr>
            <a:xfrm>
              <a:off x="4460747" y="3926078"/>
              <a:ext cx="729691" cy="316992"/>
            </a:xfrm>
            <a:prstGeom prst="rect">
              <a:avLst/>
            </a:prstGeom>
          </p:spPr>
        </p:pic>
        <p:pic>
          <p:nvPicPr>
            <p:cNvPr id="22" name="object 22"/>
            <p:cNvPicPr/>
            <p:nvPr/>
          </p:nvPicPr>
          <p:blipFill>
            <a:blip r:embed="rId12" cstate="print"/>
            <a:stretch>
              <a:fillRect/>
            </a:stretch>
          </p:blipFill>
          <p:spPr>
            <a:xfrm>
              <a:off x="5134356" y="3926078"/>
              <a:ext cx="425196" cy="316992"/>
            </a:xfrm>
            <a:prstGeom prst="rect">
              <a:avLst/>
            </a:prstGeom>
          </p:spPr>
        </p:pic>
      </p:grpSp>
      <p:sp>
        <p:nvSpPr>
          <p:cNvPr id="23" name="object 23"/>
          <p:cNvSpPr txBox="1"/>
          <p:nvPr/>
        </p:nvSpPr>
        <p:spPr>
          <a:xfrm>
            <a:off x="567334" y="4220166"/>
            <a:ext cx="106045" cy="814705"/>
          </a:xfrm>
          <a:prstGeom prst="rect">
            <a:avLst/>
          </a:prstGeom>
        </p:spPr>
        <p:txBody>
          <a:bodyPr vert="horz" wrap="square" lIns="0" tIns="132715" rIns="0" bIns="0" rtlCol="0">
            <a:spAutoFit/>
          </a:bodyPr>
          <a:lstStyle/>
          <a:p>
            <a:pPr marL="12700" marR="0" lvl="0" indent="0" defTabSz="914400" eaLnBrk="1" fontAlgn="auto" latinLnBrk="0" hangingPunct="1">
              <a:lnSpc>
                <a:spcPct val="100000"/>
              </a:lnSpc>
              <a:spcBef>
                <a:spcPts val="1045"/>
              </a:spcBef>
              <a:spcAft>
                <a:spcPts val="0"/>
              </a:spcAft>
              <a:buClrTx/>
              <a:buSzTx/>
              <a:buFontTx/>
              <a:buNone/>
              <a:tabLst/>
              <a:defRPr/>
            </a:pPr>
            <a:r>
              <a:rPr kumimoji="0" sz="1800" b="0" i="0" u="none" strike="noStrike" kern="0" cap="none" spc="-50" normalizeH="0" baseline="0" noProof="0" dirty="0">
                <a:ln>
                  <a:noFill/>
                </a:ln>
                <a:solidFill>
                  <a:sysClr val="windowText" lastClr="000000"/>
                </a:solidFill>
                <a:effectLst/>
                <a:uLnTx/>
                <a:uFillTx/>
                <a:latin typeface="Arial MT"/>
                <a:cs typeface="Arial MT"/>
              </a:rPr>
              <a:t>•</a:t>
            </a:r>
            <a:endParaRPr kumimoji="0" sz="1800" b="0" i="0" u="none" strike="noStrike" kern="0" cap="none" spc="0" normalizeH="0" baseline="0" noProof="0">
              <a:ln>
                <a:noFill/>
              </a:ln>
              <a:solidFill>
                <a:sysClr val="windowText" lastClr="000000"/>
              </a:solidFill>
              <a:effectLst/>
              <a:uLnTx/>
              <a:uFillTx/>
              <a:latin typeface="Arial MT"/>
              <a:cs typeface="Arial MT"/>
            </a:endParaRPr>
          </a:p>
          <a:p>
            <a:pPr marL="12700" marR="0" lvl="0" indent="0" defTabSz="914400" eaLnBrk="1" fontAlgn="auto" latinLnBrk="0" hangingPunct="1">
              <a:lnSpc>
                <a:spcPct val="100000"/>
              </a:lnSpc>
              <a:spcBef>
                <a:spcPts val="944"/>
              </a:spcBef>
              <a:spcAft>
                <a:spcPts val="0"/>
              </a:spcAft>
              <a:buClrTx/>
              <a:buSzTx/>
              <a:buFontTx/>
              <a:buNone/>
              <a:tabLst/>
              <a:defRPr/>
            </a:pPr>
            <a:r>
              <a:rPr kumimoji="0" sz="1800" b="0" i="0" u="none" strike="noStrike" kern="0" cap="none" spc="-50" normalizeH="0" baseline="0" noProof="0" dirty="0">
                <a:ln>
                  <a:noFill/>
                </a:ln>
                <a:solidFill>
                  <a:sysClr val="windowText" lastClr="000000"/>
                </a:solidFill>
                <a:effectLst/>
                <a:uLnTx/>
                <a:uFillTx/>
                <a:latin typeface="Arial MT"/>
                <a:cs typeface="Arial MT"/>
              </a:rPr>
              <a:t>•</a:t>
            </a:r>
            <a:endParaRPr kumimoji="0" sz="1800" b="0" i="0" u="none" strike="noStrike" kern="0" cap="none" spc="0" normalizeH="0" baseline="0" noProof="0">
              <a:ln>
                <a:noFill/>
              </a:ln>
              <a:solidFill>
                <a:sysClr val="windowText" lastClr="000000"/>
              </a:solidFill>
              <a:effectLst/>
              <a:uLnTx/>
              <a:uFillTx/>
              <a:latin typeface="Arial MT"/>
              <a:cs typeface="Arial MT"/>
            </a:endParaRPr>
          </a:p>
        </p:txBody>
      </p:sp>
      <p:grpSp>
        <p:nvGrpSpPr>
          <p:cNvPr id="24" name="object 24"/>
          <p:cNvGrpSpPr/>
          <p:nvPr/>
        </p:nvGrpSpPr>
        <p:grpSpPr>
          <a:xfrm>
            <a:off x="866546" y="4322317"/>
            <a:ext cx="4645025" cy="317500"/>
            <a:chOff x="866546" y="4322317"/>
            <a:chExt cx="4645025" cy="317500"/>
          </a:xfrm>
        </p:grpSpPr>
        <p:pic>
          <p:nvPicPr>
            <p:cNvPr id="25" name="object 25"/>
            <p:cNvPicPr/>
            <p:nvPr/>
          </p:nvPicPr>
          <p:blipFill>
            <a:blip r:embed="rId18" cstate="print"/>
            <a:stretch>
              <a:fillRect/>
            </a:stretch>
          </p:blipFill>
          <p:spPr>
            <a:xfrm>
              <a:off x="866546" y="4322317"/>
              <a:ext cx="379475" cy="316992"/>
            </a:xfrm>
            <a:prstGeom prst="rect">
              <a:avLst/>
            </a:prstGeom>
          </p:spPr>
        </p:pic>
        <p:pic>
          <p:nvPicPr>
            <p:cNvPr id="26" name="object 26"/>
            <p:cNvPicPr/>
            <p:nvPr/>
          </p:nvPicPr>
          <p:blipFill>
            <a:blip r:embed="rId19" cstate="print"/>
            <a:stretch>
              <a:fillRect/>
            </a:stretch>
          </p:blipFill>
          <p:spPr>
            <a:xfrm>
              <a:off x="1119530" y="4322317"/>
              <a:ext cx="377952" cy="316992"/>
            </a:xfrm>
            <a:prstGeom prst="rect">
              <a:avLst/>
            </a:prstGeom>
          </p:spPr>
        </p:pic>
        <p:pic>
          <p:nvPicPr>
            <p:cNvPr id="27" name="object 27"/>
            <p:cNvPicPr/>
            <p:nvPr/>
          </p:nvPicPr>
          <p:blipFill>
            <a:blip r:embed="rId20" cstate="print"/>
            <a:stretch>
              <a:fillRect/>
            </a:stretch>
          </p:blipFill>
          <p:spPr>
            <a:xfrm>
              <a:off x="1367917" y="4322317"/>
              <a:ext cx="411937" cy="316992"/>
            </a:xfrm>
            <a:prstGeom prst="rect">
              <a:avLst/>
            </a:prstGeom>
          </p:spPr>
        </p:pic>
        <p:pic>
          <p:nvPicPr>
            <p:cNvPr id="28" name="object 28"/>
            <p:cNvPicPr/>
            <p:nvPr/>
          </p:nvPicPr>
          <p:blipFill>
            <a:blip r:embed="rId21" cstate="print"/>
            <a:stretch>
              <a:fillRect/>
            </a:stretch>
          </p:blipFill>
          <p:spPr>
            <a:xfrm>
              <a:off x="1705102" y="4322317"/>
              <a:ext cx="1265301" cy="316992"/>
            </a:xfrm>
            <a:prstGeom prst="rect">
              <a:avLst/>
            </a:prstGeom>
          </p:spPr>
        </p:pic>
        <p:pic>
          <p:nvPicPr>
            <p:cNvPr id="29" name="object 29"/>
            <p:cNvPicPr/>
            <p:nvPr/>
          </p:nvPicPr>
          <p:blipFill>
            <a:blip r:embed="rId22" cstate="print"/>
            <a:stretch>
              <a:fillRect/>
            </a:stretch>
          </p:blipFill>
          <p:spPr>
            <a:xfrm>
              <a:off x="2892297" y="4322317"/>
              <a:ext cx="404622" cy="316992"/>
            </a:xfrm>
            <a:prstGeom prst="rect">
              <a:avLst/>
            </a:prstGeom>
          </p:spPr>
        </p:pic>
        <p:pic>
          <p:nvPicPr>
            <p:cNvPr id="30" name="object 30"/>
            <p:cNvPicPr/>
            <p:nvPr/>
          </p:nvPicPr>
          <p:blipFill>
            <a:blip r:embed="rId23" cstate="print"/>
            <a:stretch>
              <a:fillRect/>
            </a:stretch>
          </p:blipFill>
          <p:spPr>
            <a:xfrm>
              <a:off x="3223006" y="4322317"/>
              <a:ext cx="256031" cy="316992"/>
            </a:xfrm>
            <a:prstGeom prst="rect">
              <a:avLst/>
            </a:prstGeom>
          </p:spPr>
        </p:pic>
        <p:pic>
          <p:nvPicPr>
            <p:cNvPr id="31" name="object 31"/>
            <p:cNvPicPr/>
            <p:nvPr/>
          </p:nvPicPr>
          <p:blipFill>
            <a:blip r:embed="rId24" cstate="print"/>
            <a:stretch>
              <a:fillRect/>
            </a:stretch>
          </p:blipFill>
          <p:spPr>
            <a:xfrm>
              <a:off x="3413506" y="4322317"/>
              <a:ext cx="413765" cy="316992"/>
            </a:xfrm>
            <a:prstGeom prst="rect">
              <a:avLst/>
            </a:prstGeom>
          </p:spPr>
        </p:pic>
        <p:pic>
          <p:nvPicPr>
            <p:cNvPr id="32" name="object 32"/>
            <p:cNvPicPr/>
            <p:nvPr/>
          </p:nvPicPr>
          <p:blipFill>
            <a:blip r:embed="rId19" cstate="print"/>
            <a:stretch>
              <a:fillRect/>
            </a:stretch>
          </p:blipFill>
          <p:spPr>
            <a:xfrm>
              <a:off x="3689603" y="4322317"/>
              <a:ext cx="377951" cy="316992"/>
            </a:xfrm>
            <a:prstGeom prst="rect">
              <a:avLst/>
            </a:prstGeom>
          </p:spPr>
        </p:pic>
        <p:pic>
          <p:nvPicPr>
            <p:cNvPr id="33" name="object 33"/>
            <p:cNvPicPr/>
            <p:nvPr/>
          </p:nvPicPr>
          <p:blipFill>
            <a:blip r:embed="rId23" cstate="print"/>
            <a:stretch>
              <a:fillRect/>
            </a:stretch>
          </p:blipFill>
          <p:spPr>
            <a:xfrm>
              <a:off x="4000500" y="4322317"/>
              <a:ext cx="256032" cy="316992"/>
            </a:xfrm>
            <a:prstGeom prst="rect">
              <a:avLst/>
            </a:prstGeom>
          </p:spPr>
        </p:pic>
        <p:pic>
          <p:nvPicPr>
            <p:cNvPr id="34" name="object 34"/>
            <p:cNvPicPr/>
            <p:nvPr/>
          </p:nvPicPr>
          <p:blipFill>
            <a:blip r:embed="rId25" cstate="print"/>
            <a:stretch>
              <a:fillRect/>
            </a:stretch>
          </p:blipFill>
          <p:spPr>
            <a:xfrm>
              <a:off x="4191000" y="4322317"/>
              <a:ext cx="991742" cy="316992"/>
            </a:xfrm>
            <a:prstGeom prst="rect">
              <a:avLst/>
            </a:prstGeom>
          </p:spPr>
        </p:pic>
        <p:pic>
          <p:nvPicPr>
            <p:cNvPr id="35" name="object 35"/>
            <p:cNvPicPr/>
            <p:nvPr/>
          </p:nvPicPr>
          <p:blipFill>
            <a:blip r:embed="rId26" cstate="print"/>
            <a:stretch>
              <a:fillRect/>
            </a:stretch>
          </p:blipFill>
          <p:spPr>
            <a:xfrm>
              <a:off x="5116068" y="4322317"/>
              <a:ext cx="395477" cy="316992"/>
            </a:xfrm>
            <a:prstGeom prst="rect">
              <a:avLst/>
            </a:prstGeom>
          </p:spPr>
        </p:pic>
      </p:grpSp>
      <p:grpSp>
        <p:nvGrpSpPr>
          <p:cNvPr id="36" name="object 36"/>
          <p:cNvGrpSpPr/>
          <p:nvPr/>
        </p:nvGrpSpPr>
        <p:grpSpPr>
          <a:xfrm>
            <a:off x="866546" y="4716729"/>
            <a:ext cx="3345815" cy="317500"/>
            <a:chOff x="866546" y="4716729"/>
            <a:chExt cx="3345815" cy="317500"/>
          </a:xfrm>
        </p:grpSpPr>
        <p:pic>
          <p:nvPicPr>
            <p:cNvPr id="37" name="object 37"/>
            <p:cNvPicPr/>
            <p:nvPr/>
          </p:nvPicPr>
          <p:blipFill>
            <a:blip r:embed="rId27" cstate="print"/>
            <a:stretch>
              <a:fillRect/>
            </a:stretch>
          </p:blipFill>
          <p:spPr>
            <a:xfrm>
              <a:off x="866546" y="4716729"/>
              <a:ext cx="561975" cy="317296"/>
            </a:xfrm>
            <a:prstGeom prst="rect">
              <a:avLst/>
            </a:prstGeom>
          </p:spPr>
        </p:pic>
        <p:pic>
          <p:nvPicPr>
            <p:cNvPr id="38" name="object 38"/>
            <p:cNvPicPr/>
            <p:nvPr/>
          </p:nvPicPr>
          <p:blipFill>
            <a:blip r:embed="rId28" cstate="print"/>
            <a:stretch>
              <a:fillRect/>
            </a:stretch>
          </p:blipFill>
          <p:spPr>
            <a:xfrm>
              <a:off x="1378585" y="4716729"/>
              <a:ext cx="259079" cy="317296"/>
            </a:xfrm>
            <a:prstGeom prst="rect">
              <a:avLst/>
            </a:prstGeom>
          </p:spPr>
        </p:pic>
        <p:pic>
          <p:nvPicPr>
            <p:cNvPr id="39" name="object 39"/>
            <p:cNvPicPr/>
            <p:nvPr/>
          </p:nvPicPr>
          <p:blipFill>
            <a:blip r:embed="rId29" cstate="print"/>
            <a:stretch>
              <a:fillRect/>
            </a:stretch>
          </p:blipFill>
          <p:spPr>
            <a:xfrm>
              <a:off x="1569085" y="4716729"/>
              <a:ext cx="414223" cy="317296"/>
            </a:xfrm>
            <a:prstGeom prst="rect">
              <a:avLst/>
            </a:prstGeom>
          </p:spPr>
        </p:pic>
        <p:pic>
          <p:nvPicPr>
            <p:cNvPr id="40" name="object 40"/>
            <p:cNvPicPr/>
            <p:nvPr/>
          </p:nvPicPr>
          <p:blipFill>
            <a:blip r:embed="rId30" cstate="print"/>
            <a:stretch>
              <a:fillRect/>
            </a:stretch>
          </p:blipFill>
          <p:spPr>
            <a:xfrm>
              <a:off x="1845310" y="4716729"/>
              <a:ext cx="377951" cy="317296"/>
            </a:xfrm>
            <a:prstGeom prst="rect">
              <a:avLst/>
            </a:prstGeom>
          </p:spPr>
        </p:pic>
        <p:pic>
          <p:nvPicPr>
            <p:cNvPr id="41" name="object 41"/>
            <p:cNvPicPr/>
            <p:nvPr/>
          </p:nvPicPr>
          <p:blipFill>
            <a:blip r:embed="rId28" cstate="print"/>
            <a:stretch>
              <a:fillRect/>
            </a:stretch>
          </p:blipFill>
          <p:spPr>
            <a:xfrm>
              <a:off x="2096769" y="4716729"/>
              <a:ext cx="259080" cy="317296"/>
            </a:xfrm>
            <a:prstGeom prst="rect">
              <a:avLst/>
            </a:prstGeom>
          </p:spPr>
        </p:pic>
        <p:pic>
          <p:nvPicPr>
            <p:cNvPr id="42" name="object 42"/>
            <p:cNvPicPr/>
            <p:nvPr/>
          </p:nvPicPr>
          <p:blipFill>
            <a:blip r:embed="rId31" cstate="print"/>
            <a:stretch>
              <a:fillRect/>
            </a:stretch>
          </p:blipFill>
          <p:spPr>
            <a:xfrm>
              <a:off x="2287269" y="4716729"/>
              <a:ext cx="1613306" cy="317296"/>
            </a:xfrm>
            <a:prstGeom prst="rect">
              <a:avLst/>
            </a:prstGeom>
          </p:spPr>
        </p:pic>
        <p:pic>
          <p:nvPicPr>
            <p:cNvPr id="43" name="object 43"/>
            <p:cNvPicPr/>
            <p:nvPr/>
          </p:nvPicPr>
          <p:blipFill>
            <a:blip r:embed="rId32" cstate="print"/>
            <a:stretch>
              <a:fillRect/>
            </a:stretch>
          </p:blipFill>
          <p:spPr>
            <a:xfrm>
              <a:off x="3819144" y="4716729"/>
              <a:ext cx="393191" cy="317296"/>
            </a:xfrm>
            <a:prstGeom prst="rect">
              <a:avLst/>
            </a:prstGeom>
          </p:spPr>
        </p:pic>
        <p:pic>
          <p:nvPicPr>
            <p:cNvPr id="44" name="object 44"/>
            <p:cNvPicPr/>
            <p:nvPr/>
          </p:nvPicPr>
          <p:blipFill>
            <a:blip r:embed="rId33" cstate="print"/>
            <a:stretch>
              <a:fillRect/>
            </a:stretch>
          </p:blipFill>
          <p:spPr>
            <a:xfrm>
              <a:off x="4081272" y="4716729"/>
              <a:ext cx="121920" cy="317296"/>
            </a:xfrm>
            <a:prstGeom prst="rect">
              <a:avLst/>
            </a:prstGeom>
          </p:spPr>
        </p:pic>
      </p:grpSp>
      <p:grpSp>
        <p:nvGrpSpPr>
          <p:cNvPr id="45" name="object 45"/>
          <p:cNvGrpSpPr/>
          <p:nvPr/>
        </p:nvGrpSpPr>
        <p:grpSpPr>
          <a:xfrm>
            <a:off x="580034" y="5112130"/>
            <a:ext cx="8302625" cy="317500"/>
            <a:chOff x="580034" y="5112130"/>
            <a:chExt cx="8302625" cy="317500"/>
          </a:xfrm>
        </p:grpSpPr>
        <p:pic>
          <p:nvPicPr>
            <p:cNvPr id="46" name="object 46"/>
            <p:cNvPicPr/>
            <p:nvPr/>
          </p:nvPicPr>
          <p:blipFill>
            <a:blip r:embed="rId34" cstate="print"/>
            <a:stretch>
              <a:fillRect/>
            </a:stretch>
          </p:blipFill>
          <p:spPr>
            <a:xfrm>
              <a:off x="580034" y="5112130"/>
              <a:ext cx="727862" cy="316991"/>
            </a:xfrm>
            <a:prstGeom prst="rect">
              <a:avLst/>
            </a:prstGeom>
          </p:spPr>
        </p:pic>
        <p:pic>
          <p:nvPicPr>
            <p:cNvPr id="47" name="object 47"/>
            <p:cNvPicPr/>
            <p:nvPr/>
          </p:nvPicPr>
          <p:blipFill>
            <a:blip r:embed="rId35" cstate="print"/>
            <a:stretch>
              <a:fillRect/>
            </a:stretch>
          </p:blipFill>
          <p:spPr>
            <a:xfrm>
              <a:off x="1186586" y="5112130"/>
              <a:ext cx="597280" cy="316991"/>
            </a:xfrm>
            <a:prstGeom prst="rect">
              <a:avLst/>
            </a:prstGeom>
          </p:spPr>
        </p:pic>
        <p:pic>
          <p:nvPicPr>
            <p:cNvPr id="48" name="object 48"/>
            <p:cNvPicPr/>
            <p:nvPr/>
          </p:nvPicPr>
          <p:blipFill>
            <a:blip r:embed="rId36" cstate="print"/>
            <a:stretch>
              <a:fillRect/>
            </a:stretch>
          </p:blipFill>
          <p:spPr>
            <a:xfrm>
              <a:off x="1665478" y="5112130"/>
              <a:ext cx="149351" cy="316991"/>
            </a:xfrm>
            <a:prstGeom prst="rect">
              <a:avLst/>
            </a:prstGeom>
          </p:spPr>
        </p:pic>
        <p:pic>
          <p:nvPicPr>
            <p:cNvPr id="49" name="object 49"/>
            <p:cNvPicPr/>
            <p:nvPr/>
          </p:nvPicPr>
          <p:blipFill>
            <a:blip r:embed="rId37" cstate="print"/>
            <a:stretch>
              <a:fillRect/>
            </a:stretch>
          </p:blipFill>
          <p:spPr>
            <a:xfrm>
              <a:off x="1740154" y="5112130"/>
              <a:ext cx="429768" cy="316991"/>
            </a:xfrm>
            <a:prstGeom prst="rect">
              <a:avLst/>
            </a:prstGeom>
          </p:spPr>
        </p:pic>
        <p:pic>
          <p:nvPicPr>
            <p:cNvPr id="50" name="object 50"/>
            <p:cNvPicPr/>
            <p:nvPr/>
          </p:nvPicPr>
          <p:blipFill>
            <a:blip r:embed="rId36" cstate="print"/>
            <a:stretch>
              <a:fillRect/>
            </a:stretch>
          </p:blipFill>
          <p:spPr>
            <a:xfrm>
              <a:off x="2026665" y="5112130"/>
              <a:ext cx="149351" cy="316991"/>
            </a:xfrm>
            <a:prstGeom prst="rect">
              <a:avLst/>
            </a:prstGeom>
          </p:spPr>
        </p:pic>
        <p:pic>
          <p:nvPicPr>
            <p:cNvPr id="51" name="object 51"/>
            <p:cNvPicPr/>
            <p:nvPr/>
          </p:nvPicPr>
          <p:blipFill>
            <a:blip r:embed="rId38" cstate="print"/>
            <a:stretch>
              <a:fillRect/>
            </a:stretch>
          </p:blipFill>
          <p:spPr>
            <a:xfrm>
              <a:off x="2101342" y="5112130"/>
              <a:ext cx="757428" cy="316991"/>
            </a:xfrm>
            <a:prstGeom prst="rect">
              <a:avLst/>
            </a:prstGeom>
          </p:spPr>
        </p:pic>
        <p:pic>
          <p:nvPicPr>
            <p:cNvPr id="52" name="object 52"/>
            <p:cNvPicPr/>
            <p:nvPr/>
          </p:nvPicPr>
          <p:blipFill>
            <a:blip r:embed="rId39" cstate="print"/>
            <a:stretch>
              <a:fillRect/>
            </a:stretch>
          </p:blipFill>
          <p:spPr>
            <a:xfrm>
              <a:off x="2819145" y="5112130"/>
              <a:ext cx="342900" cy="316991"/>
            </a:xfrm>
            <a:prstGeom prst="rect">
              <a:avLst/>
            </a:prstGeom>
          </p:spPr>
        </p:pic>
        <p:pic>
          <p:nvPicPr>
            <p:cNvPr id="53" name="object 53"/>
            <p:cNvPicPr/>
            <p:nvPr/>
          </p:nvPicPr>
          <p:blipFill>
            <a:blip r:embed="rId40" cstate="print"/>
            <a:stretch>
              <a:fillRect/>
            </a:stretch>
          </p:blipFill>
          <p:spPr>
            <a:xfrm>
              <a:off x="3108706" y="5112130"/>
              <a:ext cx="1013523" cy="316991"/>
            </a:xfrm>
            <a:prstGeom prst="rect">
              <a:avLst/>
            </a:prstGeom>
          </p:spPr>
        </p:pic>
        <p:pic>
          <p:nvPicPr>
            <p:cNvPr id="54" name="object 54"/>
            <p:cNvPicPr/>
            <p:nvPr/>
          </p:nvPicPr>
          <p:blipFill>
            <a:blip r:embed="rId41" cstate="print"/>
            <a:stretch>
              <a:fillRect/>
            </a:stretch>
          </p:blipFill>
          <p:spPr>
            <a:xfrm>
              <a:off x="4015740" y="5112130"/>
              <a:ext cx="512063" cy="316991"/>
            </a:xfrm>
            <a:prstGeom prst="rect">
              <a:avLst/>
            </a:prstGeom>
          </p:spPr>
        </p:pic>
        <p:pic>
          <p:nvPicPr>
            <p:cNvPr id="55" name="object 55"/>
            <p:cNvPicPr/>
            <p:nvPr/>
          </p:nvPicPr>
          <p:blipFill>
            <a:blip r:embed="rId42" cstate="print"/>
            <a:stretch>
              <a:fillRect/>
            </a:stretch>
          </p:blipFill>
          <p:spPr>
            <a:xfrm>
              <a:off x="4459223" y="5112130"/>
              <a:ext cx="858659" cy="316991"/>
            </a:xfrm>
            <a:prstGeom prst="rect">
              <a:avLst/>
            </a:prstGeom>
          </p:spPr>
        </p:pic>
        <p:pic>
          <p:nvPicPr>
            <p:cNvPr id="56" name="object 56"/>
            <p:cNvPicPr/>
            <p:nvPr/>
          </p:nvPicPr>
          <p:blipFill>
            <a:blip r:embed="rId43" cstate="print"/>
            <a:stretch>
              <a:fillRect/>
            </a:stretch>
          </p:blipFill>
          <p:spPr>
            <a:xfrm>
              <a:off x="5269991" y="5112130"/>
              <a:ext cx="508000" cy="316991"/>
            </a:xfrm>
            <a:prstGeom prst="rect">
              <a:avLst/>
            </a:prstGeom>
          </p:spPr>
        </p:pic>
        <p:pic>
          <p:nvPicPr>
            <p:cNvPr id="57" name="object 57"/>
            <p:cNvPicPr/>
            <p:nvPr/>
          </p:nvPicPr>
          <p:blipFill>
            <a:blip r:embed="rId19" cstate="print"/>
            <a:stretch>
              <a:fillRect/>
            </a:stretch>
          </p:blipFill>
          <p:spPr>
            <a:xfrm>
              <a:off x="5650991" y="5112130"/>
              <a:ext cx="378561" cy="316991"/>
            </a:xfrm>
            <a:prstGeom prst="rect">
              <a:avLst/>
            </a:prstGeom>
          </p:spPr>
        </p:pic>
        <p:pic>
          <p:nvPicPr>
            <p:cNvPr id="58" name="object 58"/>
            <p:cNvPicPr/>
            <p:nvPr/>
          </p:nvPicPr>
          <p:blipFill>
            <a:blip r:embed="rId12" cstate="print"/>
            <a:stretch>
              <a:fillRect/>
            </a:stretch>
          </p:blipFill>
          <p:spPr>
            <a:xfrm>
              <a:off x="5901182" y="5112130"/>
              <a:ext cx="425196" cy="316991"/>
            </a:xfrm>
            <a:prstGeom prst="rect">
              <a:avLst/>
            </a:prstGeom>
          </p:spPr>
        </p:pic>
        <p:pic>
          <p:nvPicPr>
            <p:cNvPr id="59" name="object 59"/>
            <p:cNvPicPr/>
            <p:nvPr/>
          </p:nvPicPr>
          <p:blipFill>
            <a:blip r:embed="rId13" cstate="print"/>
            <a:stretch>
              <a:fillRect/>
            </a:stretch>
          </p:blipFill>
          <p:spPr>
            <a:xfrm>
              <a:off x="6247129" y="5112130"/>
              <a:ext cx="1332737" cy="316991"/>
            </a:xfrm>
            <a:prstGeom prst="rect">
              <a:avLst/>
            </a:prstGeom>
          </p:spPr>
        </p:pic>
        <p:pic>
          <p:nvPicPr>
            <p:cNvPr id="60" name="object 60"/>
            <p:cNvPicPr/>
            <p:nvPr/>
          </p:nvPicPr>
          <p:blipFill>
            <a:blip r:embed="rId44" cstate="print"/>
            <a:stretch>
              <a:fillRect/>
            </a:stretch>
          </p:blipFill>
          <p:spPr>
            <a:xfrm>
              <a:off x="7518145" y="5112130"/>
              <a:ext cx="1281556" cy="316991"/>
            </a:xfrm>
            <a:prstGeom prst="rect">
              <a:avLst/>
            </a:prstGeom>
          </p:spPr>
        </p:pic>
        <p:pic>
          <p:nvPicPr>
            <p:cNvPr id="61" name="object 61"/>
            <p:cNvPicPr/>
            <p:nvPr/>
          </p:nvPicPr>
          <p:blipFill>
            <a:blip r:embed="rId45" cstate="print"/>
            <a:stretch>
              <a:fillRect/>
            </a:stretch>
          </p:blipFill>
          <p:spPr>
            <a:xfrm>
              <a:off x="8760587" y="5112130"/>
              <a:ext cx="121920" cy="316991"/>
            </a:xfrm>
            <a:prstGeom prst="rect">
              <a:avLst/>
            </a:prstGeom>
          </p:spPr>
        </p:pic>
      </p:grpSp>
      <p:grpSp>
        <p:nvGrpSpPr>
          <p:cNvPr id="62" name="object 62"/>
          <p:cNvGrpSpPr/>
          <p:nvPr/>
        </p:nvGrpSpPr>
        <p:grpSpPr>
          <a:xfrm>
            <a:off x="580034" y="5902756"/>
            <a:ext cx="8459470" cy="317500"/>
            <a:chOff x="580034" y="5902756"/>
            <a:chExt cx="8459470" cy="317500"/>
          </a:xfrm>
        </p:grpSpPr>
        <p:pic>
          <p:nvPicPr>
            <p:cNvPr id="63" name="object 63"/>
            <p:cNvPicPr/>
            <p:nvPr/>
          </p:nvPicPr>
          <p:blipFill>
            <a:blip r:embed="rId46" cstate="print"/>
            <a:stretch>
              <a:fillRect/>
            </a:stretch>
          </p:blipFill>
          <p:spPr>
            <a:xfrm>
              <a:off x="580034" y="5902756"/>
              <a:ext cx="274319" cy="317296"/>
            </a:xfrm>
            <a:prstGeom prst="rect">
              <a:avLst/>
            </a:prstGeom>
          </p:spPr>
        </p:pic>
        <p:pic>
          <p:nvPicPr>
            <p:cNvPr id="64" name="object 64"/>
            <p:cNvPicPr/>
            <p:nvPr/>
          </p:nvPicPr>
          <p:blipFill>
            <a:blip r:embed="rId47" cstate="print"/>
            <a:stretch>
              <a:fillRect/>
            </a:stretch>
          </p:blipFill>
          <p:spPr>
            <a:xfrm>
              <a:off x="778154" y="5902756"/>
              <a:ext cx="615315" cy="317296"/>
            </a:xfrm>
            <a:prstGeom prst="rect">
              <a:avLst/>
            </a:prstGeom>
          </p:spPr>
        </p:pic>
        <p:pic>
          <p:nvPicPr>
            <p:cNvPr id="65" name="object 65"/>
            <p:cNvPicPr/>
            <p:nvPr/>
          </p:nvPicPr>
          <p:blipFill>
            <a:blip r:embed="rId48" cstate="print"/>
            <a:stretch>
              <a:fillRect/>
            </a:stretch>
          </p:blipFill>
          <p:spPr>
            <a:xfrm>
              <a:off x="1332865" y="5902756"/>
              <a:ext cx="862495" cy="317296"/>
            </a:xfrm>
            <a:prstGeom prst="rect">
              <a:avLst/>
            </a:prstGeom>
          </p:spPr>
        </p:pic>
        <p:pic>
          <p:nvPicPr>
            <p:cNvPr id="66" name="object 66"/>
            <p:cNvPicPr/>
            <p:nvPr/>
          </p:nvPicPr>
          <p:blipFill>
            <a:blip r:embed="rId49" cstate="print"/>
            <a:stretch>
              <a:fillRect/>
            </a:stretch>
          </p:blipFill>
          <p:spPr>
            <a:xfrm>
              <a:off x="2154681" y="5902756"/>
              <a:ext cx="249936" cy="317296"/>
            </a:xfrm>
            <a:prstGeom prst="rect">
              <a:avLst/>
            </a:prstGeom>
          </p:spPr>
        </p:pic>
        <p:pic>
          <p:nvPicPr>
            <p:cNvPr id="67" name="object 67"/>
            <p:cNvPicPr/>
            <p:nvPr/>
          </p:nvPicPr>
          <p:blipFill>
            <a:blip r:embed="rId50" cstate="print"/>
            <a:stretch>
              <a:fillRect/>
            </a:stretch>
          </p:blipFill>
          <p:spPr>
            <a:xfrm>
              <a:off x="2340610" y="5902756"/>
              <a:ext cx="858659" cy="317296"/>
            </a:xfrm>
            <a:prstGeom prst="rect">
              <a:avLst/>
            </a:prstGeom>
          </p:spPr>
        </p:pic>
        <p:pic>
          <p:nvPicPr>
            <p:cNvPr id="68" name="object 68"/>
            <p:cNvPicPr/>
            <p:nvPr/>
          </p:nvPicPr>
          <p:blipFill>
            <a:blip r:embed="rId51" cstate="print"/>
            <a:stretch>
              <a:fillRect/>
            </a:stretch>
          </p:blipFill>
          <p:spPr>
            <a:xfrm>
              <a:off x="3152901" y="5902756"/>
              <a:ext cx="388620" cy="317296"/>
            </a:xfrm>
            <a:prstGeom prst="rect">
              <a:avLst/>
            </a:prstGeom>
          </p:spPr>
        </p:pic>
        <p:pic>
          <p:nvPicPr>
            <p:cNvPr id="69" name="object 69"/>
            <p:cNvPicPr/>
            <p:nvPr/>
          </p:nvPicPr>
          <p:blipFill>
            <a:blip r:embed="rId52" cstate="print"/>
            <a:stretch>
              <a:fillRect/>
            </a:stretch>
          </p:blipFill>
          <p:spPr>
            <a:xfrm>
              <a:off x="3471418" y="5902756"/>
              <a:ext cx="350215" cy="317296"/>
            </a:xfrm>
            <a:prstGeom prst="rect">
              <a:avLst/>
            </a:prstGeom>
          </p:spPr>
        </p:pic>
        <p:pic>
          <p:nvPicPr>
            <p:cNvPr id="70" name="object 70"/>
            <p:cNvPicPr/>
            <p:nvPr/>
          </p:nvPicPr>
          <p:blipFill>
            <a:blip r:embed="rId53" cstate="print"/>
            <a:stretch>
              <a:fillRect/>
            </a:stretch>
          </p:blipFill>
          <p:spPr>
            <a:xfrm>
              <a:off x="3768851" y="5902756"/>
              <a:ext cx="1222438" cy="317296"/>
            </a:xfrm>
            <a:prstGeom prst="rect">
              <a:avLst/>
            </a:prstGeom>
          </p:spPr>
        </p:pic>
        <p:pic>
          <p:nvPicPr>
            <p:cNvPr id="71" name="object 71"/>
            <p:cNvPicPr/>
            <p:nvPr/>
          </p:nvPicPr>
          <p:blipFill>
            <a:blip r:embed="rId54" cstate="print"/>
            <a:stretch>
              <a:fillRect/>
            </a:stretch>
          </p:blipFill>
          <p:spPr>
            <a:xfrm>
              <a:off x="4919471" y="5902756"/>
              <a:ext cx="666750" cy="317296"/>
            </a:xfrm>
            <a:prstGeom prst="rect">
              <a:avLst/>
            </a:prstGeom>
          </p:spPr>
        </p:pic>
        <p:pic>
          <p:nvPicPr>
            <p:cNvPr id="72" name="object 72"/>
            <p:cNvPicPr/>
            <p:nvPr/>
          </p:nvPicPr>
          <p:blipFill>
            <a:blip r:embed="rId55" cstate="print"/>
            <a:stretch>
              <a:fillRect/>
            </a:stretch>
          </p:blipFill>
          <p:spPr>
            <a:xfrm>
              <a:off x="5512308" y="5902756"/>
              <a:ext cx="398373" cy="317296"/>
            </a:xfrm>
            <a:prstGeom prst="rect">
              <a:avLst/>
            </a:prstGeom>
          </p:spPr>
        </p:pic>
        <p:pic>
          <p:nvPicPr>
            <p:cNvPr id="73" name="object 73"/>
            <p:cNvPicPr/>
            <p:nvPr/>
          </p:nvPicPr>
          <p:blipFill>
            <a:blip r:embed="rId56" cstate="print"/>
            <a:stretch>
              <a:fillRect/>
            </a:stretch>
          </p:blipFill>
          <p:spPr>
            <a:xfrm>
              <a:off x="5834126" y="5902756"/>
              <a:ext cx="632460" cy="317296"/>
            </a:xfrm>
            <a:prstGeom prst="rect">
              <a:avLst/>
            </a:prstGeom>
          </p:spPr>
        </p:pic>
        <p:pic>
          <p:nvPicPr>
            <p:cNvPr id="74" name="object 74"/>
            <p:cNvPicPr/>
            <p:nvPr/>
          </p:nvPicPr>
          <p:blipFill>
            <a:blip r:embed="rId57" cstate="print"/>
            <a:stretch>
              <a:fillRect/>
            </a:stretch>
          </p:blipFill>
          <p:spPr>
            <a:xfrm>
              <a:off x="6402577" y="5902756"/>
              <a:ext cx="977646" cy="317296"/>
            </a:xfrm>
            <a:prstGeom prst="rect">
              <a:avLst/>
            </a:prstGeom>
          </p:spPr>
        </p:pic>
        <p:pic>
          <p:nvPicPr>
            <p:cNvPr id="75" name="object 75"/>
            <p:cNvPicPr/>
            <p:nvPr/>
          </p:nvPicPr>
          <p:blipFill>
            <a:blip r:embed="rId58" cstate="print"/>
            <a:stretch>
              <a:fillRect/>
            </a:stretch>
          </p:blipFill>
          <p:spPr>
            <a:xfrm>
              <a:off x="7332218" y="5902756"/>
              <a:ext cx="274320" cy="317296"/>
            </a:xfrm>
            <a:prstGeom prst="rect">
              <a:avLst/>
            </a:prstGeom>
          </p:spPr>
        </p:pic>
        <p:pic>
          <p:nvPicPr>
            <p:cNvPr id="76" name="object 76"/>
            <p:cNvPicPr/>
            <p:nvPr/>
          </p:nvPicPr>
          <p:blipFill>
            <a:blip r:embed="rId56" cstate="print"/>
            <a:stretch>
              <a:fillRect/>
            </a:stretch>
          </p:blipFill>
          <p:spPr>
            <a:xfrm>
              <a:off x="7530338" y="5902756"/>
              <a:ext cx="632841" cy="317296"/>
            </a:xfrm>
            <a:prstGeom prst="rect">
              <a:avLst/>
            </a:prstGeom>
          </p:spPr>
        </p:pic>
        <p:pic>
          <p:nvPicPr>
            <p:cNvPr id="77" name="object 77"/>
            <p:cNvPicPr/>
            <p:nvPr/>
          </p:nvPicPr>
          <p:blipFill>
            <a:blip r:embed="rId59" cstate="print"/>
            <a:stretch>
              <a:fillRect/>
            </a:stretch>
          </p:blipFill>
          <p:spPr>
            <a:xfrm>
              <a:off x="8099170" y="5902756"/>
              <a:ext cx="939926" cy="317296"/>
            </a:xfrm>
            <a:prstGeom prst="rect">
              <a:avLst/>
            </a:prstGeom>
          </p:spPr>
        </p:pic>
        <p:pic>
          <p:nvPicPr>
            <p:cNvPr id="78" name="object 78"/>
            <p:cNvPicPr/>
            <p:nvPr/>
          </p:nvPicPr>
          <p:blipFill>
            <a:blip r:embed="rId60" cstate="print"/>
            <a:stretch>
              <a:fillRect/>
            </a:stretch>
          </p:blipFill>
          <p:spPr>
            <a:xfrm>
              <a:off x="8900794" y="5902756"/>
              <a:ext cx="121920" cy="317296"/>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32025" y="499872"/>
            <a:ext cx="5762625" cy="634365"/>
            <a:chOff x="2232025" y="499872"/>
            <a:chExt cx="5762625" cy="634365"/>
          </a:xfrm>
        </p:grpSpPr>
        <p:pic>
          <p:nvPicPr>
            <p:cNvPr id="3" name="object 3"/>
            <p:cNvPicPr/>
            <p:nvPr/>
          </p:nvPicPr>
          <p:blipFill>
            <a:blip r:embed="rId2" cstate="print"/>
            <a:stretch>
              <a:fillRect/>
            </a:stretch>
          </p:blipFill>
          <p:spPr>
            <a:xfrm>
              <a:off x="2232025" y="499872"/>
              <a:ext cx="4257675" cy="633984"/>
            </a:xfrm>
            <a:prstGeom prst="rect">
              <a:avLst/>
            </a:prstGeom>
          </p:spPr>
        </p:pic>
        <p:pic>
          <p:nvPicPr>
            <p:cNvPr id="4" name="object 4"/>
            <p:cNvPicPr/>
            <p:nvPr/>
          </p:nvPicPr>
          <p:blipFill>
            <a:blip r:embed="rId3" cstate="print"/>
            <a:stretch>
              <a:fillRect/>
            </a:stretch>
          </p:blipFill>
          <p:spPr>
            <a:xfrm>
              <a:off x="6239255" y="499872"/>
              <a:ext cx="301751" cy="633984"/>
            </a:xfrm>
            <a:prstGeom prst="rect">
              <a:avLst/>
            </a:prstGeom>
          </p:spPr>
        </p:pic>
        <p:pic>
          <p:nvPicPr>
            <p:cNvPr id="5" name="object 5"/>
            <p:cNvPicPr/>
            <p:nvPr/>
          </p:nvPicPr>
          <p:blipFill>
            <a:blip r:embed="rId4" cstate="print"/>
            <a:stretch>
              <a:fillRect/>
            </a:stretch>
          </p:blipFill>
          <p:spPr>
            <a:xfrm>
              <a:off x="6390132" y="499872"/>
              <a:ext cx="1604390" cy="633984"/>
            </a:xfrm>
            <a:prstGeom prst="rect">
              <a:avLst/>
            </a:prstGeom>
          </p:spPr>
        </p:pic>
      </p:grpSp>
      <p:pic>
        <p:nvPicPr>
          <p:cNvPr id="6" name="object 6"/>
          <p:cNvPicPr/>
          <p:nvPr/>
        </p:nvPicPr>
        <p:blipFill>
          <a:blip r:embed="rId5" cstate="print"/>
          <a:stretch>
            <a:fillRect/>
          </a:stretch>
        </p:blipFill>
        <p:spPr>
          <a:xfrm>
            <a:off x="868070" y="1986407"/>
            <a:ext cx="4400423" cy="316991"/>
          </a:xfrm>
          <a:prstGeom prst="rect">
            <a:avLst/>
          </a:prstGeom>
        </p:spPr>
      </p:pic>
      <p:sp>
        <p:nvSpPr>
          <p:cNvPr id="7" name="object 7"/>
          <p:cNvSpPr txBox="1"/>
          <p:nvPr/>
        </p:nvSpPr>
        <p:spPr>
          <a:xfrm>
            <a:off x="855370" y="2276983"/>
            <a:ext cx="249554"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50" normalizeH="0" baseline="0" noProof="0" dirty="0">
                <a:ln>
                  <a:noFill/>
                </a:ln>
                <a:solidFill>
                  <a:sysClr val="windowText" lastClr="000000"/>
                </a:solidFill>
                <a:effectLst/>
                <a:uLnTx/>
                <a:uFillTx/>
                <a:latin typeface="Wingdings"/>
                <a:cs typeface="Wingdings"/>
              </a:rPr>
              <a:t></a:t>
            </a:r>
            <a:endParaRPr kumimoji="0" sz="1800" b="0" i="0" u="none" strike="noStrike" kern="0" cap="none" spc="0" normalizeH="0" baseline="0" noProof="0">
              <a:ln>
                <a:noFill/>
              </a:ln>
              <a:solidFill>
                <a:sysClr val="windowText" lastClr="000000"/>
              </a:solidFill>
              <a:effectLst/>
              <a:uLnTx/>
              <a:uFillTx/>
              <a:latin typeface="Wingdings"/>
              <a:cs typeface="Wingdings"/>
            </a:endParaRPr>
          </a:p>
        </p:txBody>
      </p:sp>
      <p:pic>
        <p:nvPicPr>
          <p:cNvPr id="8" name="object 8"/>
          <p:cNvPicPr/>
          <p:nvPr/>
        </p:nvPicPr>
        <p:blipFill>
          <a:blip r:embed="rId6" cstate="print"/>
          <a:stretch>
            <a:fillRect/>
          </a:stretch>
        </p:blipFill>
        <p:spPr>
          <a:xfrm>
            <a:off x="1153058" y="2259202"/>
            <a:ext cx="4113783" cy="316991"/>
          </a:xfrm>
          <a:prstGeom prst="rect">
            <a:avLst/>
          </a:prstGeom>
        </p:spPr>
      </p:pic>
      <p:grpSp>
        <p:nvGrpSpPr>
          <p:cNvPr id="9" name="object 9"/>
          <p:cNvGrpSpPr/>
          <p:nvPr/>
        </p:nvGrpSpPr>
        <p:grpSpPr>
          <a:xfrm>
            <a:off x="868070" y="2809620"/>
            <a:ext cx="7851775" cy="317500"/>
            <a:chOff x="868070" y="2809620"/>
            <a:chExt cx="7851775" cy="317500"/>
          </a:xfrm>
        </p:grpSpPr>
        <p:pic>
          <p:nvPicPr>
            <p:cNvPr id="10" name="object 10"/>
            <p:cNvPicPr/>
            <p:nvPr/>
          </p:nvPicPr>
          <p:blipFill>
            <a:blip r:embed="rId7" cstate="print"/>
            <a:stretch>
              <a:fillRect/>
            </a:stretch>
          </p:blipFill>
          <p:spPr>
            <a:xfrm>
              <a:off x="868070" y="2809620"/>
              <a:ext cx="297180" cy="316991"/>
            </a:xfrm>
            <a:prstGeom prst="rect">
              <a:avLst/>
            </a:prstGeom>
          </p:spPr>
        </p:pic>
        <p:pic>
          <p:nvPicPr>
            <p:cNvPr id="11" name="object 11"/>
            <p:cNvPicPr/>
            <p:nvPr/>
          </p:nvPicPr>
          <p:blipFill>
            <a:blip r:embed="rId8" cstate="print"/>
            <a:stretch>
              <a:fillRect/>
            </a:stretch>
          </p:blipFill>
          <p:spPr>
            <a:xfrm>
              <a:off x="1066190" y="2809620"/>
              <a:ext cx="5708904" cy="316991"/>
            </a:xfrm>
            <a:prstGeom prst="rect">
              <a:avLst/>
            </a:prstGeom>
          </p:spPr>
        </p:pic>
        <p:pic>
          <p:nvPicPr>
            <p:cNvPr id="12" name="object 12"/>
            <p:cNvPicPr/>
            <p:nvPr/>
          </p:nvPicPr>
          <p:blipFill>
            <a:blip r:embed="rId9" cstate="print"/>
            <a:stretch>
              <a:fillRect/>
            </a:stretch>
          </p:blipFill>
          <p:spPr>
            <a:xfrm>
              <a:off x="6669277" y="2809620"/>
              <a:ext cx="1019390" cy="316991"/>
            </a:xfrm>
            <a:prstGeom prst="rect">
              <a:avLst/>
            </a:prstGeom>
          </p:spPr>
        </p:pic>
        <p:pic>
          <p:nvPicPr>
            <p:cNvPr id="13" name="object 13"/>
            <p:cNvPicPr/>
            <p:nvPr/>
          </p:nvPicPr>
          <p:blipFill>
            <a:blip r:embed="rId10" cstate="print"/>
            <a:stretch>
              <a:fillRect/>
            </a:stretch>
          </p:blipFill>
          <p:spPr>
            <a:xfrm>
              <a:off x="7586726" y="2809620"/>
              <a:ext cx="185166" cy="316991"/>
            </a:xfrm>
            <a:prstGeom prst="rect">
              <a:avLst/>
            </a:prstGeom>
          </p:spPr>
        </p:pic>
        <p:pic>
          <p:nvPicPr>
            <p:cNvPr id="14" name="object 14"/>
            <p:cNvPicPr/>
            <p:nvPr/>
          </p:nvPicPr>
          <p:blipFill>
            <a:blip r:embed="rId11" cstate="print"/>
            <a:stretch>
              <a:fillRect/>
            </a:stretch>
          </p:blipFill>
          <p:spPr>
            <a:xfrm>
              <a:off x="7710169" y="2809620"/>
              <a:ext cx="998181" cy="316991"/>
            </a:xfrm>
            <a:prstGeom prst="rect">
              <a:avLst/>
            </a:prstGeom>
          </p:spPr>
        </p:pic>
        <p:pic>
          <p:nvPicPr>
            <p:cNvPr id="15" name="object 15"/>
            <p:cNvPicPr/>
            <p:nvPr/>
          </p:nvPicPr>
          <p:blipFill>
            <a:blip r:embed="rId12" cstate="print"/>
            <a:stretch>
              <a:fillRect/>
            </a:stretch>
          </p:blipFill>
          <p:spPr>
            <a:xfrm>
              <a:off x="8597518" y="2809620"/>
              <a:ext cx="121920" cy="316991"/>
            </a:xfrm>
            <a:prstGeom prst="rect">
              <a:avLst/>
            </a:prstGeom>
          </p:spPr>
        </p:pic>
      </p:grpSp>
      <p:grpSp>
        <p:nvGrpSpPr>
          <p:cNvPr id="16" name="object 16"/>
          <p:cNvGrpSpPr/>
          <p:nvPr/>
        </p:nvGrpSpPr>
        <p:grpSpPr>
          <a:xfrm>
            <a:off x="868070" y="3358260"/>
            <a:ext cx="7708265" cy="591820"/>
            <a:chOff x="868070" y="3358260"/>
            <a:chExt cx="7708265" cy="591820"/>
          </a:xfrm>
        </p:grpSpPr>
        <p:pic>
          <p:nvPicPr>
            <p:cNvPr id="17" name="object 17"/>
            <p:cNvPicPr/>
            <p:nvPr/>
          </p:nvPicPr>
          <p:blipFill>
            <a:blip r:embed="rId13" cstate="print"/>
            <a:stretch>
              <a:fillRect/>
            </a:stretch>
          </p:blipFill>
          <p:spPr>
            <a:xfrm>
              <a:off x="868070" y="3358260"/>
              <a:ext cx="1679448" cy="316991"/>
            </a:xfrm>
            <a:prstGeom prst="rect">
              <a:avLst/>
            </a:prstGeom>
          </p:spPr>
        </p:pic>
        <p:pic>
          <p:nvPicPr>
            <p:cNvPr id="18" name="object 18"/>
            <p:cNvPicPr/>
            <p:nvPr/>
          </p:nvPicPr>
          <p:blipFill>
            <a:blip r:embed="rId14" cstate="print"/>
            <a:stretch>
              <a:fillRect/>
            </a:stretch>
          </p:blipFill>
          <p:spPr>
            <a:xfrm>
              <a:off x="2448813" y="3358260"/>
              <a:ext cx="4486401" cy="316991"/>
            </a:xfrm>
            <a:prstGeom prst="rect">
              <a:avLst/>
            </a:prstGeom>
          </p:spPr>
        </p:pic>
        <p:pic>
          <p:nvPicPr>
            <p:cNvPr id="19" name="object 19"/>
            <p:cNvPicPr/>
            <p:nvPr/>
          </p:nvPicPr>
          <p:blipFill>
            <a:blip r:embed="rId15" cstate="print"/>
            <a:stretch>
              <a:fillRect/>
            </a:stretch>
          </p:blipFill>
          <p:spPr>
            <a:xfrm>
              <a:off x="6817106" y="3358260"/>
              <a:ext cx="1759203" cy="316991"/>
            </a:xfrm>
            <a:prstGeom prst="rect">
              <a:avLst/>
            </a:prstGeom>
          </p:spPr>
        </p:pic>
        <p:pic>
          <p:nvPicPr>
            <p:cNvPr id="20" name="object 20"/>
            <p:cNvPicPr/>
            <p:nvPr/>
          </p:nvPicPr>
          <p:blipFill>
            <a:blip r:embed="rId16" cstate="print"/>
            <a:stretch>
              <a:fillRect/>
            </a:stretch>
          </p:blipFill>
          <p:spPr>
            <a:xfrm>
              <a:off x="868070" y="3632580"/>
              <a:ext cx="996467" cy="316992"/>
            </a:xfrm>
            <a:prstGeom prst="rect">
              <a:avLst/>
            </a:prstGeom>
          </p:spPr>
        </p:pic>
      </p:grpSp>
      <p:grpSp>
        <p:nvGrpSpPr>
          <p:cNvPr id="21" name="object 21"/>
          <p:cNvGrpSpPr/>
          <p:nvPr/>
        </p:nvGrpSpPr>
        <p:grpSpPr>
          <a:xfrm>
            <a:off x="868070" y="4181602"/>
            <a:ext cx="7023100" cy="591820"/>
            <a:chOff x="868070" y="4181602"/>
            <a:chExt cx="7023100" cy="591820"/>
          </a:xfrm>
        </p:grpSpPr>
        <p:pic>
          <p:nvPicPr>
            <p:cNvPr id="22" name="object 22"/>
            <p:cNvPicPr/>
            <p:nvPr/>
          </p:nvPicPr>
          <p:blipFill>
            <a:blip r:embed="rId17" cstate="print"/>
            <a:stretch>
              <a:fillRect/>
            </a:stretch>
          </p:blipFill>
          <p:spPr>
            <a:xfrm>
              <a:off x="868070" y="4181602"/>
              <a:ext cx="1679448" cy="316992"/>
            </a:xfrm>
            <a:prstGeom prst="rect">
              <a:avLst/>
            </a:prstGeom>
          </p:spPr>
        </p:pic>
        <p:pic>
          <p:nvPicPr>
            <p:cNvPr id="23" name="object 23"/>
            <p:cNvPicPr/>
            <p:nvPr/>
          </p:nvPicPr>
          <p:blipFill>
            <a:blip r:embed="rId18" cstate="print"/>
            <a:stretch>
              <a:fillRect/>
            </a:stretch>
          </p:blipFill>
          <p:spPr>
            <a:xfrm>
              <a:off x="2448813" y="4181602"/>
              <a:ext cx="3847338" cy="316992"/>
            </a:xfrm>
            <a:prstGeom prst="rect">
              <a:avLst/>
            </a:prstGeom>
          </p:spPr>
        </p:pic>
        <p:pic>
          <p:nvPicPr>
            <p:cNvPr id="24" name="object 24"/>
            <p:cNvPicPr/>
            <p:nvPr/>
          </p:nvPicPr>
          <p:blipFill>
            <a:blip r:embed="rId19" cstate="print"/>
            <a:stretch>
              <a:fillRect/>
            </a:stretch>
          </p:blipFill>
          <p:spPr>
            <a:xfrm>
              <a:off x="6186169" y="4181602"/>
              <a:ext cx="1704721" cy="316992"/>
            </a:xfrm>
            <a:prstGeom prst="rect">
              <a:avLst/>
            </a:prstGeom>
          </p:spPr>
        </p:pic>
        <p:pic>
          <p:nvPicPr>
            <p:cNvPr id="25" name="object 25"/>
            <p:cNvPicPr/>
            <p:nvPr/>
          </p:nvPicPr>
          <p:blipFill>
            <a:blip r:embed="rId20" cstate="print"/>
            <a:stretch>
              <a:fillRect/>
            </a:stretch>
          </p:blipFill>
          <p:spPr>
            <a:xfrm>
              <a:off x="868070" y="4455922"/>
              <a:ext cx="240792" cy="316992"/>
            </a:xfrm>
            <a:prstGeom prst="rect">
              <a:avLst/>
            </a:prstGeom>
          </p:spPr>
        </p:pic>
        <p:pic>
          <p:nvPicPr>
            <p:cNvPr id="26" name="object 26"/>
            <p:cNvPicPr/>
            <p:nvPr/>
          </p:nvPicPr>
          <p:blipFill>
            <a:blip r:embed="rId21" cstate="print"/>
            <a:stretch>
              <a:fillRect/>
            </a:stretch>
          </p:blipFill>
          <p:spPr>
            <a:xfrm>
              <a:off x="1050950" y="4455922"/>
              <a:ext cx="1433449" cy="316992"/>
            </a:xfrm>
            <a:prstGeom prst="rect">
              <a:avLst/>
            </a:prstGeom>
          </p:spPr>
        </p:pic>
        <p:pic>
          <p:nvPicPr>
            <p:cNvPr id="27" name="object 27"/>
            <p:cNvPicPr/>
            <p:nvPr/>
          </p:nvPicPr>
          <p:blipFill>
            <a:blip r:embed="rId22" cstate="print"/>
            <a:stretch>
              <a:fillRect/>
            </a:stretch>
          </p:blipFill>
          <p:spPr>
            <a:xfrm>
              <a:off x="2422905" y="4455922"/>
              <a:ext cx="290321" cy="316992"/>
            </a:xfrm>
            <a:prstGeom prst="rect">
              <a:avLst/>
            </a:prstGeom>
          </p:spPr>
        </p:pic>
      </p:grpSp>
      <p:grpSp>
        <p:nvGrpSpPr>
          <p:cNvPr id="28" name="object 28"/>
          <p:cNvGrpSpPr/>
          <p:nvPr/>
        </p:nvGrpSpPr>
        <p:grpSpPr>
          <a:xfrm>
            <a:off x="868070" y="5004257"/>
            <a:ext cx="8082280" cy="866775"/>
            <a:chOff x="868070" y="5004257"/>
            <a:chExt cx="8082280" cy="866775"/>
          </a:xfrm>
        </p:grpSpPr>
        <p:pic>
          <p:nvPicPr>
            <p:cNvPr id="29" name="object 29"/>
            <p:cNvPicPr/>
            <p:nvPr/>
          </p:nvPicPr>
          <p:blipFill>
            <a:blip r:embed="rId23" cstate="print"/>
            <a:stretch>
              <a:fillRect/>
            </a:stretch>
          </p:blipFill>
          <p:spPr>
            <a:xfrm>
              <a:off x="868070" y="5004257"/>
              <a:ext cx="7663815" cy="317296"/>
            </a:xfrm>
            <a:prstGeom prst="rect">
              <a:avLst/>
            </a:prstGeom>
          </p:spPr>
        </p:pic>
        <p:pic>
          <p:nvPicPr>
            <p:cNvPr id="30" name="object 30"/>
            <p:cNvPicPr/>
            <p:nvPr/>
          </p:nvPicPr>
          <p:blipFill>
            <a:blip r:embed="rId24" cstate="print"/>
            <a:stretch>
              <a:fillRect/>
            </a:stretch>
          </p:blipFill>
          <p:spPr>
            <a:xfrm>
              <a:off x="868070" y="5279136"/>
              <a:ext cx="6061964" cy="316991"/>
            </a:xfrm>
            <a:prstGeom prst="rect">
              <a:avLst/>
            </a:prstGeom>
          </p:spPr>
        </p:pic>
        <p:pic>
          <p:nvPicPr>
            <p:cNvPr id="31" name="object 31"/>
            <p:cNvPicPr/>
            <p:nvPr/>
          </p:nvPicPr>
          <p:blipFill>
            <a:blip r:embed="rId25" cstate="print"/>
            <a:stretch>
              <a:fillRect/>
            </a:stretch>
          </p:blipFill>
          <p:spPr>
            <a:xfrm>
              <a:off x="6815582" y="5279136"/>
              <a:ext cx="832103" cy="316991"/>
            </a:xfrm>
            <a:prstGeom prst="rect">
              <a:avLst/>
            </a:prstGeom>
          </p:spPr>
        </p:pic>
        <p:pic>
          <p:nvPicPr>
            <p:cNvPr id="32" name="object 32"/>
            <p:cNvPicPr/>
            <p:nvPr/>
          </p:nvPicPr>
          <p:blipFill>
            <a:blip r:embed="rId26" cstate="print"/>
            <a:stretch>
              <a:fillRect/>
            </a:stretch>
          </p:blipFill>
          <p:spPr>
            <a:xfrm>
              <a:off x="7592821" y="5279136"/>
              <a:ext cx="1356995" cy="316991"/>
            </a:xfrm>
            <a:prstGeom prst="rect">
              <a:avLst/>
            </a:prstGeom>
          </p:spPr>
        </p:pic>
        <p:pic>
          <p:nvPicPr>
            <p:cNvPr id="33" name="object 33"/>
            <p:cNvPicPr/>
            <p:nvPr/>
          </p:nvPicPr>
          <p:blipFill>
            <a:blip r:embed="rId27" cstate="print"/>
            <a:stretch>
              <a:fillRect/>
            </a:stretch>
          </p:blipFill>
          <p:spPr>
            <a:xfrm>
              <a:off x="868070" y="5553456"/>
              <a:ext cx="7055611" cy="316991"/>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716007" y="3549118"/>
            <a:ext cx="2873771" cy="2665944"/>
          </a:xfrm>
          <a:prstGeom prst="rect">
            <a:avLst/>
          </a:prstGeom>
        </p:spPr>
      </p:pic>
      <p:sp>
        <p:nvSpPr>
          <p:cNvPr id="3" name="object 3"/>
          <p:cNvSpPr txBox="1">
            <a:spLocks noGrp="1"/>
          </p:cNvSpPr>
          <p:nvPr>
            <p:ph type="title"/>
          </p:nvPr>
        </p:nvSpPr>
        <p:spPr>
          <a:xfrm>
            <a:off x="1963710" y="184923"/>
            <a:ext cx="6378363" cy="490476"/>
          </a:xfrm>
          <a:prstGeom prst="rect">
            <a:avLst/>
          </a:prstGeom>
        </p:spPr>
        <p:txBody>
          <a:bodyPr vert="horz" wrap="square" lIns="0" tIns="6879" rIns="0" bIns="0" rtlCol="0">
            <a:spAutoFit/>
          </a:bodyPr>
          <a:lstStyle/>
          <a:p>
            <a:pPr marL="6880">
              <a:spcBef>
                <a:spcPts val="54"/>
              </a:spcBef>
            </a:pPr>
            <a:r>
              <a:rPr sz="3142" spc="33" dirty="0">
                <a:solidFill>
                  <a:srgbClr val="15264E"/>
                </a:solidFill>
                <a:latin typeface="Verdana"/>
                <a:cs typeface="Verdana"/>
              </a:rPr>
              <a:t>PERSPECTIVES</a:t>
            </a:r>
            <a:r>
              <a:rPr sz="3142" spc="-244" dirty="0">
                <a:solidFill>
                  <a:srgbClr val="15264E"/>
                </a:solidFill>
                <a:latin typeface="Verdana"/>
                <a:cs typeface="Verdana"/>
              </a:rPr>
              <a:t> </a:t>
            </a:r>
            <a:r>
              <a:rPr sz="3142" spc="-5" dirty="0">
                <a:solidFill>
                  <a:srgbClr val="15264E"/>
                </a:solidFill>
                <a:latin typeface="Verdana"/>
                <a:cs typeface="Verdana"/>
              </a:rPr>
              <a:t>STRATÉGIQUES</a:t>
            </a:r>
            <a:endParaRPr sz="3142" dirty="0">
              <a:latin typeface="Verdana"/>
              <a:cs typeface="Verdana"/>
            </a:endParaRPr>
          </a:p>
        </p:txBody>
      </p:sp>
      <p:sp>
        <p:nvSpPr>
          <p:cNvPr id="4" name="object 4"/>
          <p:cNvSpPr txBox="1">
            <a:spLocks noGrp="1"/>
          </p:cNvSpPr>
          <p:nvPr>
            <p:ph type="body" idx="1"/>
          </p:nvPr>
        </p:nvSpPr>
        <p:spPr>
          <a:xfrm>
            <a:off x="1046858" y="1367603"/>
            <a:ext cx="8010597" cy="1941691"/>
          </a:xfrm>
          <a:prstGeom prst="rect">
            <a:avLst/>
          </a:prstGeom>
        </p:spPr>
        <p:txBody>
          <a:bodyPr vert="horz" wrap="square" lIns="0" tIns="76015" rIns="0" bIns="0" rtlCol="0">
            <a:spAutoFit/>
          </a:bodyPr>
          <a:lstStyle/>
          <a:p>
            <a:pPr algn="ctr">
              <a:spcBef>
                <a:spcPts val="599"/>
              </a:spcBef>
            </a:pPr>
            <a:r>
              <a:rPr spc="-130" dirty="0"/>
              <a:t>Projet</a:t>
            </a:r>
            <a:r>
              <a:rPr spc="-141" dirty="0"/>
              <a:t> </a:t>
            </a:r>
            <a:r>
              <a:rPr spc="-92" dirty="0"/>
              <a:t>CROS</a:t>
            </a:r>
            <a:r>
              <a:rPr spc="-141" dirty="0"/>
              <a:t> </a:t>
            </a:r>
            <a:r>
              <a:rPr spc="-149" dirty="0"/>
              <a:t>HAUTS-</a:t>
            </a:r>
            <a:r>
              <a:rPr spc="-116" dirty="0"/>
              <a:t>DE-</a:t>
            </a:r>
            <a:r>
              <a:rPr spc="-5" dirty="0"/>
              <a:t>FRANCE</a:t>
            </a:r>
          </a:p>
          <a:p>
            <a:pPr algn="ctr">
              <a:spcBef>
                <a:spcPts val="544"/>
              </a:spcBef>
            </a:pPr>
            <a:r>
              <a:rPr b="0" dirty="0">
                <a:latin typeface="Verdana"/>
                <a:cs typeface="Verdana"/>
              </a:rPr>
              <a:t>AXE</a:t>
            </a:r>
            <a:r>
              <a:rPr b="0" spc="-187" dirty="0"/>
              <a:t> </a:t>
            </a:r>
            <a:r>
              <a:rPr b="0" spc="-5" dirty="0"/>
              <a:t>PROFESSIONNALISATION</a:t>
            </a:r>
          </a:p>
          <a:p>
            <a:pPr marL="6536" marR="2752" algn="ctr">
              <a:lnSpc>
                <a:spcPct val="116100"/>
              </a:lnSpc>
              <a:spcBef>
                <a:spcPts val="2405"/>
              </a:spcBef>
            </a:pPr>
            <a:r>
              <a:rPr sz="1896" spc="-68" dirty="0">
                <a:solidFill>
                  <a:srgbClr val="F6B13A"/>
                </a:solidFill>
              </a:rPr>
              <a:t>UN</a:t>
            </a:r>
            <a:r>
              <a:rPr sz="1896" spc="-114" dirty="0">
                <a:solidFill>
                  <a:srgbClr val="F6B13A"/>
                </a:solidFill>
              </a:rPr>
              <a:t> </a:t>
            </a:r>
            <a:r>
              <a:rPr sz="1896" spc="-60" dirty="0">
                <a:solidFill>
                  <a:srgbClr val="F6B13A"/>
                </a:solidFill>
              </a:rPr>
              <a:t>PROJET</a:t>
            </a:r>
            <a:r>
              <a:rPr sz="1896" spc="-111" dirty="0">
                <a:solidFill>
                  <a:srgbClr val="F6B13A"/>
                </a:solidFill>
              </a:rPr>
              <a:t> </a:t>
            </a:r>
            <a:r>
              <a:rPr sz="1896" spc="-30" dirty="0">
                <a:solidFill>
                  <a:srgbClr val="F6B13A"/>
                </a:solidFill>
              </a:rPr>
              <a:t>AU</a:t>
            </a:r>
            <a:r>
              <a:rPr sz="1896" spc="-111" dirty="0">
                <a:solidFill>
                  <a:srgbClr val="F6B13A"/>
                </a:solidFill>
              </a:rPr>
              <a:t> </a:t>
            </a:r>
            <a:r>
              <a:rPr sz="1896" spc="-114" dirty="0">
                <a:solidFill>
                  <a:srgbClr val="F6B13A"/>
                </a:solidFill>
              </a:rPr>
              <a:t>SERVICE</a:t>
            </a:r>
            <a:r>
              <a:rPr sz="1896" spc="-111" dirty="0">
                <a:solidFill>
                  <a:srgbClr val="F6B13A"/>
                </a:solidFill>
              </a:rPr>
              <a:t> </a:t>
            </a:r>
            <a:r>
              <a:rPr sz="1896" dirty="0">
                <a:solidFill>
                  <a:srgbClr val="F6B13A"/>
                </a:solidFill>
              </a:rPr>
              <a:t>DE</a:t>
            </a:r>
            <a:r>
              <a:rPr sz="1896" spc="-111" dirty="0">
                <a:solidFill>
                  <a:srgbClr val="F6B13A"/>
                </a:solidFill>
              </a:rPr>
              <a:t> </a:t>
            </a:r>
            <a:r>
              <a:rPr sz="1896" spc="-49" dirty="0">
                <a:solidFill>
                  <a:srgbClr val="F6B13A"/>
                </a:solidFill>
              </a:rPr>
              <a:t>LA</a:t>
            </a:r>
            <a:r>
              <a:rPr sz="1896" spc="-111" dirty="0">
                <a:solidFill>
                  <a:srgbClr val="F6B13A"/>
                </a:solidFill>
              </a:rPr>
              <a:t> </a:t>
            </a:r>
            <a:r>
              <a:rPr sz="1896" spc="-108" dirty="0">
                <a:solidFill>
                  <a:srgbClr val="F6B13A"/>
                </a:solidFill>
              </a:rPr>
              <a:t>STRUCTURATION</a:t>
            </a:r>
            <a:r>
              <a:rPr sz="1896" spc="-111" dirty="0">
                <a:solidFill>
                  <a:srgbClr val="F6B13A"/>
                </a:solidFill>
              </a:rPr>
              <a:t> </a:t>
            </a:r>
            <a:r>
              <a:rPr sz="1896" spc="-14" dirty="0">
                <a:solidFill>
                  <a:srgbClr val="F6B13A"/>
                </a:solidFill>
              </a:rPr>
              <a:t>DU </a:t>
            </a:r>
            <a:r>
              <a:rPr sz="1896" spc="-46" dirty="0">
                <a:solidFill>
                  <a:srgbClr val="F6B13A"/>
                </a:solidFill>
              </a:rPr>
              <a:t>MOUVEMENT</a:t>
            </a:r>
            <a:r>
              <a:rPr sz="1896" spc="-89" dirty="0">
                <a:solidFill>
                  <a:srgbClr val="F6B13A"/>
                </a:solidFill>
              </a:rPr>
              <a:t> </a:t>
            </a:r>
            <a:r>
              <a:rPr sz="1896" spc="-127" dirty="0">
                <a:solidFill>
                  <a:srgbClr val="F6B13A"/>
                </a:solidFill>
              </a:rPr>
              <a:t>SPORTIF</a:t>
            </a:r>
            <a:r>
              <a:rPr sz="1896" spc="-89" dirty="0">
                <a:solidFill>
                  <a:srgbClr val="F6B13A"/>
                </a:solidFill>
              </a:rPr>
              <a:t> </a:t>
            </a:r>
            <a:r>
              <a:rPr sz="1896" spc="-22" dirty="0">
                <a:solidFill>
                  <a:srgbClr val="F6B13A"/>
                </a:solidFill>
              </a:rPr>
              <a:t>RÉGIONAL</a:t>
            </a:r>
            <a:endParaRPr sz="1896"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0143" y="1857501"/>
            <a:ext cx="4401058" cy="563879"/>
          </a:xfrm>
          <a:prstGeom prst="rect">
            <a:avLst/>
          </a:prstGeom>
        </p:spPr>
      </p:pic>
      <p:pic>
        <p:nvPicPr>
          <p:cNvPr id="3" name="object 3"/>
          <p:cNvPicPr/>
          <p:nvPr/>
        </p:nvPicPr>
        <p:blipFill>
          <a:blip r:embed="rId3" cstate="print"/>
          <a:stretch>
            <a:fillRect/>
          </a:stretch>
        </p:blipFill>
        <p:spPr>
          <a:xfrm>
            <a:off x="272795" y="117347"/>
            <a:ext cx="1269492" cy="920496"/>
          </a:xfrm>
          <a:prstGeom prst="rect">
            <a:avLst/>
          </a:prstGeom>
        </p:spPr>
      </p:pic>
      <p:grpSp>
        <p:nvGrpSpPr>
          <p:cNvPr id="4" name="object 4"/>
          <p:cNvGrpSpPr/>
          <p:nvPr/>
        </p:nvGrpSpPr>
        <p:grpSpPr>
          <a:xfrm>
            <a:off x="390143" y="6546798"/>
            <a:ext cx="3604895" cy="133350"/>
            <a:chOff x="390143" y="6546798"/>
            <a:chExt cx="3604895" cy="133350"/>
          </a:xfrm>
        </p:grpSpPr>
        <p:pic>
          <p:nvPicPr>
            <p:cNvPr id="5" name="object 5"/>
            <p:cNvPicPr/>
            <p:nvPr/>
          </p:nvPicPr>
          <p:blipFill>
            <a:blip r:embed="rId4" cstate="print"/>
            <a:stretch>
              <a:fillRect/>
            </a:stretch>
          </p:blipFill>
          <p:spPr>
            <a:xfrm>
              <a:off x="390143" y="6546798"/>
              <a:ext cx="1391412" cy="132892"/>
            </a:xfrm>
            <a:prstGeom prst="rect">
              <a:avLst/>
            </a:prstGeom>
          </p:spPr>
        </p:pic>
        <p:pic>
          <p:nvPicPr>
            <p:cNvPr id="6" name="object 6"/>
            <p:cNvPicPr/>
            <p:nvPr/>
          </p:nvPicPr>
          <p:blipFill>
            <a:blip r:embed="rId5" cstate="print"/>
            <a:stretch>
              <a:fillRect/>
            </a:stretch>
          </p:blipFill>
          <p:spPr>
            <a:xfrm>
              <a:off x="1722119" y="6546798"/>
              <a:ext cx="906030" cy="132892"/>
            </a:xfrm>
            <a:prstGeom prst="rect">
              <a:avLst/>
            </a:prstGeom>
          </p:spPr>
        </p:pic>
        <p:pic>
          <p:nvPicPr>
            <p:cNvPr id="7" name="object 7"/>
            <p:cNvPicPr/>
            <p:nvPr/>
          </p:nvPicPr>
          <p:blipFill>
            <a:blip r:embed="rId6" cstate="print"/>
            <a:stretch>
              <a:fillRect/>
            </a:stretch>
          </p:blipFill>
          <p:spPr>
            <a:xfrm>
              <a:off x="2584958" y="6546798"/>
              <a:ext cx="671385" cy="132892"/>
            </a:xfrm>
            <a:prstGeom prst="rect">
              <a:avLst/>
            </a:prstGeom>
          </p:spPr>
        </p:pic>
        <p:pic>
          <p:nvPicPr>
            <p:cNvPr id="8" name="object 8"/>
            <p:cNvPicPr/>
            <p:nvPr/>
          </p:nvPicPr>
          <p:blipFill>
            <a:blip r:embed="rId7" cstate="print"/>
            <a:stretch>
              <a:fillRect/>
            </a:stretch>
          </p:blipFill>
          <p:spPr>
            <a:xfrm>
              <a:off x="3206749" y="6546798"/>
              <a:ext cx="787780" cy="132892"/>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42264" y="1913585"/>
            <a:ext cx="9204325" cy="1012825"/>
            <a:chOff x="442264" y="1913585"/>
            <a:chExt cx="9204325" cy="1012825"/>
          </a:xfrm>
        </p:grpSpPr>
        <p:pic>
          <p:nvPicPr>
            <p:cNvPr id="3" name="object 3"/>
            <p:cNvPicPr/>
            <p:nvPr/>
          </p:nvPicPr>
          <p:blipFill>
            <a:blip r:embed="rId2" cstate="print"/>
            <a:stretch>
              <a:fillRect/>
            </a:stretch>
          </p:blipFill>
          <p:spPr>
            <a:xfrm>
              <a:off x="442264" y="1913585"/>
              <a:ext cx="5174970" cy="280720"/>
            </a:xfrm>
            <a:prstGeom prst="rect">
              <a:avLst/>
            </a:prstGeom>
          </p:spPr>
        </p:pic>
        <p:pic>
          <p:nvPicPr>
            <p:cNvPr id="4" name="object 4"/>
            <p:cNvPicPr/>
            <p:nvPr/>
          </p:nvPicPr>
          <p:blipFill>
            <a:blip r:embed="rId3" cstate="print"/>
            <a:stretch>
              <a:fillRect/>
            </a:stretch>
          </p:blipFill>
          <p:spPr>
            <a:xfrm>
              <a:off x="5559297" y="1913585"/>
              <a:ext cx="4078858" cy="280720"/>
            </a:xfrm>
            <a:prstGeom prst="rect">
              <a:avLst/>
            </a:prstGeom>
          </p:spPr>
        </p:pic>
        <p:pic>
          <p:nvPicPr>
            <p:cNvPr id="5" name="object 5"/>
            <p:cNvPicPr/>
            <p:nvPr/>
          </p:nvPicPr>
          <p:blipFill>
            <a:blip r:embed="rId4" cstate="print"/>
            <a:stretch>
              <a:fillRect/>
            </a:stretch>
          </p:blipFill>
          <p:spPr>
            <a:xfrm>
              <a:off x="442264" y="2157983"/>
              <a:ext cx="943521" cy="280415"/>
            </a:xfrm>
            <a:prstGeom prst="rect">
              <a:avLst/>
            </a:prstGeom>
          </p:spPr>
        </p:pic>
        <p:pic>
          <p:nvPicPr>
            <p:cNvPr id="6" name="object 6"/>
            <p:cNvPicPr/>
            <p:nvPr/>
          </p:nvPicPr>
          <p:blipFill>
            <a:blip r:embed="rId5" cstate="print"/>
            <a:stretch>
              <a:fillRect/>
            </a:stretch>
          </p:blipFill>
          <p:spPr>
            <a:xfrm>
              <a:off x="1416431" y="2157983"/>
              <a:ext cx="768095" cy="280415"/>
            </a:xfrm>
            <a:prstGeom prst="rect">
              <a:avLst/>
            </a:prstGeom>
          </p:spPr>
        </p:pic>
        <p:pic>
          <p:nvPicPr>
            <p:cNvPr id="7" name="object 7"/>
            <p:cNvPicPr/>
            <p:nvPr/>
          </p:nvPicPr>
          <p:blipFill>
            <a:blip r:embed="rId6" cstate="print"/>
            <a:stretch>
              <a:fillRect/>
            </a:stretch>
          </p:blipFill>
          <p:spPr>
            <a:xfrm>
              <a:off x="2199767" y="2157983"/>
              <a:ext cx="253745" cy="280415"/>
            </a:xfrm>
            <a:prstGeom prst="rect">
              <a:avLst/>
            </a:prstGeom>
          </p:spPr>
        </p:pic>
        <p:pic>
          <p:nvPicPr>
            <p:cNvPr id="8" name="object 8"/>
            <p:cNvPicPr/>
            <p:nvPr/>
          </p:nvPicPr>
          <p:blipFill>
            <a:blip r:embed="rId7" cstate="print"/>
            <a:stretch>
              <a:fillRect/>
            </a:stretch>
          </p:blipFill>
          <p:spPr>
            <a:xfrm>
              <a:off x="2495423" y="2157983"/>
              <a:ext cx="547179" cy="280415"/>
            </a:xfrm>
            <a:prstGeom prst="rect">
              <a:avLst/>
            </a:prstGeom>
          </p:spPr>
        </p:pic>
        <p:pic>
          <p:nvPicPr>
            <p:cNvPr id="9" name="object 9"/>
            <p:cNvPicPr/>
            <p:nvPr/>
          </p:nvPicPr>
          <p:blipFill>
            <a:blip r:embed="rId8" cstate="print"/>
            <a:stretch>
              <a:fillRect/>
            </a:stretch>
          </p:blipFill>
          <p:spPr>
            <a:xfrm>
              <a:off x="3076321" y="2157983"/>
              <a:ext cx="304038" cy="280415"/>
            </a:xfrm>
            <a:prstGeom prst="rect">
              <a:avLst/>
            </a:prstGeom>
          </p:spPr>
        </p:pic>
        <p:pic>
          <p:nvPicPr>
            <p:cNvPr id="10" name="object 10"/>
            <p:cNvPicPr/>
            <p:nvPr/>
          </p:nvPicPr>
          <p:blipFill>
            <a:blip r:embed="rId9" cstate="print"/>
            <a:stretch>
              <a:fillRect/>
            </a:stretch>
          </p:blipFill>
          <p:spPr>
            <a:xfrm>
              <a:off x="3405505" y="2157983"/>
              <a:ext cx="258317" cy="280415"/>
            </a:xfrm>
            <a:prstGeom prst="rect">
              <a:avLst/>
            </a:prstGeom>
          </p:spPr>
        </p:pic>
        <p:pic>
          <p:nvPicPr>
            <p:cNvPr id="11" name="object 11"/>
            <p:cNvPicPr/>
            <p:nvPr/>
          </p:nvPicPr>
          <p:blipFill>
            <a:blip r:embed="rId10" cstate="print"/>
            <a:stretch>
              <a:fillRect/>
            </a:stretch>
          </p:blipFill>
          <p:spPr>
            <a:xfrm>
              <a:off x="3704209" y="2157983"/>
              <a:ext cx="1433067" cy="280415"/>
            </a:xfrm>
            <a:prstGeom prst="rect">
              <a:avLst/>
            </a:prstGeom>
          </p:spPr>
        </p:pic>
        <p:pic>
          <p:nvPicPr>
            <p:cNvPr id="12" name="object 12"/>
            <p:cNvPicPr/>
            <p:nvPr/>
          </p:nvPicPr>
          <p:blipFill>
            <a:blip r:embed="rId11" cstate="print"/>
            <a:stretch>
              <a:fillRect/>
            </a:stretch>
          </p:blipFill>
          <p:spPr>
            <a:xfrm>
              <a:off x="5152390" y="2157983"/>
              <a:ext cx="1425790" cy="280415"/>
            </a:xfrm>
            <a:prstGeom prst="rect">
              <a:avLst/>
            </a:prstGeom>
          </p:spPr>
        </p:pic>
        <p:pic>
          <p:nvPicPr>
            <p:cNvPr id="13" name="object 13"/>
            <p:cNvPicPr/>
            <p:nvPr/>
          </p:nvPicPr>
          <p:blipFill>
            <a:blip r:embed="rId6" cstate="print"/>
            <a:stretch>
              <a:fillRect/>
            </a:stretch>
          </p:blipFill>
          <p:spPr>
            <a:xfrm>
              <a:off x="6620002" y="2157983"/>
              <a:ext cx="253746" cy="280415"/>
            </a:xfrm>
            <a:prstGeom prst="rect">
              <a:avLst/>
            </a:prstGeom>
          </p:spPr>
        </p:pic>
        <p:pic>
          <p:nvPicPr>
            <p:cNvPr id="14" name="object 14"/>
            <p:cNvPicPr/>
            <p:nvPr/>
          </p:nvPicPr>
          <p:blipFill>
            <a:blip r:embed="rId12" cstate="print"/>
            <a:stretch>
              <a:fillRect/>
            </a:stretch>
          </p:blipFill>
          <p:spPr>
            <a:xfrm>
              <a:off x="6915658" y="2157983"/>
              <a:ext cx="1643252" cy="280415"/>
            </a:xfrm>
            <a:prstGeom prst="rect">
              <a:avLst/>
            </a:prstGeom>
          </p:spPr>
        </p:pic>
        <p:pic>
          <p:nvPicPr>
            <p:cNvPr id="15" name="object 15"/>
            <p:cNvPicPr/>
            <p:nvPr/>
          </p:nvPicPr>
          <p:blipFill>
            <a:blip r:embed="rId13" cstate="print"/>
            <a:stretch>
              <a:fillRect/>
            </a:stretch>
          </p:blipFill>
          <p:spPr>
            <a:xfrm>
              <a:off x="8566403" y="2157983"/>
              <a:ext cx="455168" cy="280415"/>
            </a:xfrm>
            <a:prstGeom prst="rect">
              <a:avLst/>
            </a:prstGeom>
          </p:spPr>
        </p:pic>
        <p:pic>
          <p:nvPicPr>
            <p:cNvPr id="16" name="object 16"/>
            <p:cNvPicPr/>
            <p:nvPr/>
          </p:nvPicPr>
          <p:blipFill>
            <a:blip r:embed="rId14" cstate="print"/>
            <a:stretch>
              <a:fillRect/>
            </a:stretch>
          </p:blipFill>
          <p:spPr>
            <a:xfrm>
              <a:off x="9032748" y="2157983"/>
              <a:ext cx="613016" cy="280415"/>
            </a:xfrm>
            <a:prstGeom prst="rect">
              <a:avLst/>
            </a:prstGeom>
          </p:spPr>
        </p:pic>
        <p:pic>
          <p:nvPicPr>
            <p:cNvPr id="17" name="object 17"/>
            <p:cNvPicPr/>
            <p:nvPr/>
          </p:nvPicPr>
          <p:blipFill>
            <a:blip r:embed="rId15" cstate="print"/>
            <a:stretch>
              <a:fillRect/>
            </a:stretch>
          </p:blipFill>
          <p:spPr>
            <a:xfrm>
              <a:off x="442264" y="2401823"/>
              <a:ext cx="1126871" cy="280415"/>
            </a:xfrm>
            <a:prstGeom prst="rect">
              <a:avLst/>
            </a:prstGeom>
          </p:spPr>
        </p:pic>
        <p:pic>
          <p:nvPicPr>
            <p:cNvPr id="18" name="object 18"/>
            <p:cNvPicPr/>
            <p:nvPr/>
          </p:nvPicPr>
          <p:blipFill>
            <a:blip r:embed="rId16" cstate="print"/>
            <a:stretch>
              <a:fillRect/>
            </a:stretch>
          </p:blipFill>
          <p:spPr>
            <a:xfrm>
              <a:off x="1605406" y="2401823"/>
              <a:ext cx="761123" cy="280415"/>
            </a:xfrm>
            <a:prstGeom prst="rect">
              <a:avLst/>
            </a:prstGeom>
          </p:spPr>
        </p:pic>
        <p:pic>
          <p:nvPicPr>
            <p:cNvPr id="19" name="object 19"/>
            <p:cNvPicPr/>
            <p:nvPr/>
          </p:nvPicPr>
          <p:blipFill>
            <a:blip r:embed="rId17" cstate="print"/>
            <a:stretch>
              <a:fillRect/>
            </a:stretch>
          </p:blipFill>
          <p:spPr>
            <a:xfrm>
              <a:off x="2410079" y="2401823"/>
              <a:ext cx="349504" cy="280415"/>
            </a:xfrm>
            <a:prstGeom prst="rect">
              <a:avLst/>
            </a:prstGeom>
          </p:spPr>
        </p:pic>
        <p:pic>
          <p:nvPicPr>
            <p:cNvPr id="20" name="object 20"/>
            <p:cNvPicPr/>
            <p:nvPr/>
          </p:nvPicPr>
          <p:blipFill>
            <a:blip r:embed="rId18" cstate="print"/>
            <a:stretch>
              <a:fillRect/>
            </a:stretch>
          </p:blipFill>
          <p:spPr>
            <a:xfrm>
              <a:off x="2810890" y="2401823"/>
              <a:ext cx="752449" cy="280415"/>
            </a:xfrm>
            <a:prstGeom prst="rect">
              <a:avLst/>
            </a:prstGeom>
          </p:spPr>
        </p:pic>
        <p:pic>
          <p:nvPicPr>
            <p:cNvPr id="21" name="object 21"/>
            <p:cNvPicPr/>
            <p:nvPr/>
          </p:nvPicPr>
          <p:blipFill>
            <a:blip r:embed="rId19" cstate="print"/>
            <a:stretch>
              <a:fillRect/>
            </a:stretch>
          </p:blipFill>
          <p:spPr>
            <a:xfrm>
              <a:off x="3594480" y="2401823"/>
              <a:ext cx="228600" cy="280415"/>
            </a:xfrm>
            <a:prstGeom prst="rect">
              <a:avLst/>
            </a:prstGeom>
          </p:spPr>
        </p:pic>
        <p:pic>
          <p:nvPicPr>
            <p:cNvPr id="22" name="object 22"/>
            <p:cNvPicPr/>
            <p:nvPr/>
          </p:nvPicPr>
          <p:blipFill>
            <a:blip r:embed="rId20" cstate="print"/>
            <a:stretch>
              <a:fillRect/>
            </a:stretch>
          </p:blipFill>
          <p:spPr>
            <a:xfrm>
              <a:off x="3847465" y="2401823"/>
              <a:ext cx="1322451" cy="280415"/>
            </a:xfrm>
            <a:prstGeom prst="rect">
              <a:avLst/>
            </a:prstGeom>
          </p:spPr>
        </p:pic>
        <p:pic>
          <p:nvPicPr>
            <p:cNvPr id="23" name="object 23"/>
            <p:cNvPicPr/>
            <p:nvPr/>
          </p:nvPicPr>
          <p:blipFill>
            <a:blip r:embed="rId21" cstate="print"/>
            <a:stretch>
              <a:fillRect/>
            </a:stretch>
          </p:blipFill>
          <p:spPr>
            <a:xfrm>
              <a:off x="5207254" y="2401823"/>
              <a:ext cx="584835" cy="280415"/>
            </a:xfrm>
            <a:prstGeom prst="rect">
              <a:avLst/>
            </a:prstGeom>
          </p:spPr>
        </p:pic>
        <p:pic>
          <p:nvPicPr>
            <p:cNvPr id="24" name="object 24"/>
            <p:cNvPicPr/>
            <p:nvPr/>
          </p:nvPicPr>
          <p:blipFill>
            <a:blip r:embed="rId22" cstate="print"/>
            <a:stretch>
              <a:fillRect/>
            </a:stretch>
          </p:blipFill>
          <p:spPr>
            <a:xfrm>
              <a:off x="5813805" y="2401823"/>
              <a:ext cx="347472" cy="280415"/>
            </a:xfrm>
            <a:prstGeom prst="rect">
              <a:avLst/>
            </a:prstGeom>
          </p:spPr>
        </p:pic>
        <p:pic>
          <p:nvPicPr>
            <p:cNvPr id="25" name="object 25"/>
            <p:cNvPicPr/>
            <p:nvPr/>
          </p:nvPicPr>
          <p:blipFill>
            <a:blip r:embed="rId23" cstate="print"/>
            <a:stretch>
              <a:fillRect/>
            </a:stretch>
          </p:blipFill>
          <p:spPr>
            <a:xfrm>
              <a:off x="6213093" y="2401823"/>
              <a:ext cx="896683" cy="280415"/>
            </a:xfrm>
            <a:prstGeom prst="rect">
              <a:avLst/>
            </a:prstGeom>
          </p:spPr>
        </p:pic>
        <p:pic>
          <p:nvPicPr>
            <p:cNvPr id="26" name="object 26"/>
            <p:cNvPicPr/>
            <p:nvPr/>
          </p:nvPicPr>
          <p:blipFill>
            <a:blip r:embed="rId24" cstate="print"/>
            <a:stretch>
              <a:fillRect/>
            </a:stretch>
          </p:blipFill>
          <p:spPr>
            <a:xfrm>
              <a:off x="7150608" y="2401823"/>
              <a:ext cx="939800" cy="280415"/>
            </a:xfrm>
            <a:prstGeom prst="rect">
              <a:avLst/>
            </a:prstGeom>
          </p:spPr>
        </p:pic>
        <p:pic>
          <p:nvPicPr>
            <p:cNvPr id="27" name="object 27"/>
            <p:cNvPicPr/>
            <p:nvPr/>
          </p:nvPicPr>
          <p:blipFill>
            <a:blip r:embed="rId25" cstate="print"/>
            <a:stretch>
              <a:fillRect/>
            </a:stretch>
          </p:blipFill>
          <p:spPr>
            <a:xfrm>
              <a:off x="8135112" y="2401823"/>
              <a:ext cx="1170127" cy="280415"/>
            </a:xfrm>
            <a:prstGeom prst="rect">
              <a:avLst/>
            </a:prstGeom>
          </p:spPr>
        </p:pic>
        <p:pic>
          <p:nvPicPr>
            <p:cNvPr id="28" name="object 28"/>
            <p:cNvPicPr/>
            <p:nvPr/>
          </p:nvPicPr>
          <p:blipFill>
            <a:blip r:embed="rId26" cstate="print"/>
            <a:stretch>
              <a:fillRect/>
            </a:stretch>
          </p:blipFill>
          <p:spPr>
            <a:xfrm>
              <a:off x="9337801" y="2401823"/>
              <a:ext cx="308609" cy="280415"/>
            </a:xfrm>
            <a:prstGeom prst="rect">
              <a:avLst/>
            </a:prstGeom>
          </p:spPr>
        </p:pic>
        <p:pic>
          <p:nvPicPr>
            <p:cNvPr id="29" name="object 29"/>
            <p:cNvPicPr/>
            <p:nvPr/>
          </p:nvPicPr>
          <p:blipFill>
            <a:blip r:embed="rId27" cstate="print"/>
            <a:stretch>
              <a:fillRect/>
            </a:stretch>
          </p:blipFill>
          <p:spPr>
            <a:xfrm>
              <a:off x="442264" y="2645663"/>
              <a:ext cx="1957362" cy="280415"/>
            </a:xfrm>
            <a:prstGeom prst="rect">
              <a:avLst/>
            </a:prstGeom>
          </p:spPr>
        </p:pic>
        <p:pic>
          <p:nvPicPr>
            <p:cNvPr id="30" name="object 30"/>
            <p:cNvPicPr/>
            <p:nvPr/>
          </p:nvPicPr>
          <p:blipFill>
            <a:blip r:embed="rId28" cstate="print"/>
            <a:stretch>
              <a:fillRect/>
            </a:stretch>
          </p:blipFill>
          <p:spPr>
            <a:xfrm>
              <a:off x="2338451" y="2645663"/>
              <a:ext cx="1218691" cy="280415"/>
            </a:xfrm>
            <a:prstGeom prst="rect">
              <a:avLst/>
            </a:prstGeom>
          </p:spPr>
        </p:pic>
        <p:pic>
          <p:nvPicPr>
            <p:cNvPr id="31" name="object 31"/>
            <p:cNvPicPr/>
            <p:nvPr/>
          </p:nvPicPr>
          <p:blipFill>
            <a:blip r:embed="rId29" cstate="print"/>
            <a:stretch>
              <a:fillRect/>
            </a:stretch>
          </p:blipFill>
          <p:spPr>
            <a:xfrm>
              <a:off x="3486277" y="2645663"/>
              <a:ext cx="814577" cy="280415"/>
            </a:xfrm>
            <a:prstGeom prst="rect">
              <a:avLst/>
            </a:prstGeom>
          </p:spPr>
        </p:pic>
        <p:pic>
          <p:nvPicPr>
            <p:cNvPr id="32" name="object 32"/>
            <p:cNvPicPr/>
            <p:nvPr/>
          </p:nvPicPr>
          <p:blipFill>
            <a:blip r:embed="rId30" cstate="print"/>
            <a:stretch>
              <a:fillRect/>
            </a:stretch>
          </p:blipFill>
          <p:spPr>
            <a:xfrm>
              <a:off x="4254372" y="2645663"/>
              <a:ext cx="1200632" cy="280415"/>
            </a:xfrm>
            <a:prstGeom prst="rect">
              <a:avLst/>
            </a:prstGeom>
          </p:spPr>
        </p:pic>
        <p:pic>
          <p:nvPicPr>
            <p:cNvPr id="33" name="object 33"/>
            <p:cNvPicPr/>
            <p:nvPr/>
          </p:nvPicPr>
          <p:blipFill>
            <a:blip r:embed="rId31" cstate="print"/>
            <a:stretch>
              <a:fillRect/>
            </a:stretch>
          </p:blipFill>
          <p:spPr>
            <a:xfrm>
              <a:off x="5403849" y="2645663"/>
              <a:ext cx="1034148" cy="280415"/>
            </a:xfrm>
            <a:prstGeom prst="rect">
              <a:avLst/>
            </a:prstGeom>
          </p:spPr>
        </p:pic>
        <p:pic>
          <p:nvPicPr>
            <p:cNvPr id="34" name="object 34"/>
            <p:cNvPicPr/>
            <p:nvPr/>
          </p:nvPicPr>
          <p:blipFill>
            <a:blip r:embed="rId32" cstate="print"/>
            <a:stretch>
              <a:fillRect/>
            </a:stretch>
          </p:blipFill>
          <p:spPr>
            <a:xfrm>
              <a:off x="6336537" y="2645663"/>
              <a:ext cx="109727" cy="280415"/>
            </a:xfrm>
            <a:prstGeom prst="rect">
              <a:avLst/>
            </a:prstGeom>
          </p:spPr>
        </p:pic>
      </p:grpSp>
      <p:grpSp>
        <p:nvGrpSpPr>
          <p:cNvPr id="35" name="object 35"/>
          <p:cNvGrpSpPr/>
          <p:nvPr/>
        </p:nvGrpSpPr>
        <p:grpSpPr>
          <a:xfrm>
            <a:off x="442264" y="3133293"/>
            <a:ext cx="9227820" cy="768985"/>
            <a:chOff x="442264" y="3133293"/>
            <a:chExt cx="9227820" cy="768985"/>
          </a:xfrm>
        </p:grpSpPr>
        <p:pic>
          <p:nvPicPr>
            <p:cNvPr id="36" name="object 36"/>
            <p:cNvPicPr/>
            <p:nvPr/>
          </p:nvPicPr>
          <p:blipFill>
            <a:blip r:embed="rId33" cstate="print"/>
            <a:stretch>
              <a:fillRect/>
            </a:stretch>
          </p:blipFill>
          <p:spPr>
            <a:xfrm>
              <a:off x="442264" y="3133293"/>
              <a:ext cx="404622" cy="280720"/>
            </a:xfrm>
            <a:prstGeom prst="rect">
              <a:avLst/>
            </a:prstGeom>
          </p:spPr>
        </p:pic>
        <p:pic>
          <p:nvPicPr>
            <p:cNvPr id="37" name="object 37"/>
            <p:cNvPicPr/>
            <p:nvPr/>
          </p:nvPicPr>
          <p:blipFill>
            <a:blip r:embed="rId34" cstate="print"/>
            <a:stretch>
              <a:fillRect/>
            </a:stretch>
          </p:blipFill>
          <p:spPr>
            <a:xfrm>
              <a:off x="780592" y="3133293"/>
              <a:ext cx="971880" cy="280720"/>
            </a:xfrm>
            <a:prstGeom prst="rect">
              <a:avLst/>
            </a:prstGeom>
          </p:spPr>
        </p:pic>
        <p:pic>
          <p:nvPicPr>
            <p:cNvPr id="38" name="object 38"/>
            <p:cNvPicPr/>
            <p:nvPr/>
          </p:nvPicPr>
          <p:blipFill>
            <a:blip r:embed="rId35" cstate="print"/>
            <a:stretch>
              <a:fillRect/>
            </a:stretch>
          </p:blipFill>
          <p:spPr>
            <a:xfrm>
              <a:off x="1695323" y="3133293"/>
              <a:ext cx="2167890" cy="280720"/>
            </a:xfrm>
            <a:prstGeom prst="rect">
              <a:avLst/>
            </a:prstGeom>
          </p:spPr>
        </p:pic>
        <p:pic>
          <p:nvPicPr>
            <p:cNvPr id="39" name="object 39"/>
            <p:cNvPicPr/>
            <p:nvPr/>
          </p:nvPicPr>
          <p:blipFill>
            <a:blip r:embed="rId36" cstate="print"/>
            <a:stretch>
              <a:fillRect/>
            </a:stretch>
          </p:blipFill>
          <p:spPr>
            <a:xfrm>
              <a:off x="3818509" y="3133293"/>
              <a:ext cx="3051174" cy="280720"/>
            </a:xfrm>
            <a:prstGeom prst="rect">
              <a:avLst/>
            </a:prstGeom>
          </p:spPr>
        </p:pic>
        <p:pic>
          <p:nvPicPr>
            <p:cNvPr id="40" name="object 40"/>
            <p:cNvPicPr/>
            <p:nvPr/>
          </p:nvPicPr>
          <p:blipFill>
            <a:blip r:embed="rId37" cstate="print"/>
            <a:stretch>
              <a:fillRect/>
            </a:stretch>
          </p:blipFill>
          <p:spPr>
            <a:xfrm>
              <a:off x="6825741" y="3133293"/>
              <a:ext cx="2844291" cy="280720"/>
            </a:xfrm>
            <a:prstGeom prst="rect">
              <a:avLst/>
            </a:prstGeom>
          </p:spPr>
        </p:pic>
        <p:pic>
          <p:nvPicPr>
            <p:cNvPr id="41" name="object 41"/>
            <p:cNvPicPr/>
            <p:nvPr/>
          </p:nvPicPr>
          <p:blipFill>
            <a:blip r:embed="rId38" cstate="print"/>
            <a:stretch>
              <a:fillRect/>
            </a:stretch>
          </p:blipFill>
          <p:spPr>
            <a:xfrm>
              <a:off x="442264" y="3377438"/>
              <a:ext cx="1684274" cy="280416"/>
            </a:xfrm>
            <a:prstGeom prst="rect">
              <a:avLst/>
            </a:prstGeom>
          </p:spPr>
        </p:pic>
        <p:pic>
          <p:nvPicPr>
            <p:cNvPr id="42" name="object 42"/>
            <p:cNvPicPr/>
            <p:nvPr/>
          </p:nvPicPr>
          <p:blipFill>
            <a:blip r:embed="rId39" cstate="print"/>
            <a:stretch>
              <a:fillRect/>
            </a:stretch>
          </p:blipFill>
          <p:spPr>
            <a:xfrm>
              <a:off x="2062606" y="3377438"/>
              <a:ext cx="377189" cy="280416"/>
            </a:xfrm>
            <a:prstGeom prst="rect">
              <a:avLst/>
            </a:prstGeom>
          </p:spPr>
        </p:pic>
        <p:pic>
          <p:nvPicPr>
            <p:cNvPr id="43" name="object 43"/>
            <p:cNvPicPr/>
            <p:nvPr/>
          </p:nvPicPr>
          <p:blipFill>
            <a:blip r:embed="rId40" cstate="print"/>
            <a:stretch>
              <a:fillRect/>
            </a:stretch>
          </p:blipFill>
          <p:spPr>
            <a:xfrm>
              <a:off x="2370455" y="3377438"/>
              <a:ext cx="1065047" cy="280416"/>
            </a:xfrm>
            <a:prstGeom prst="rect">
              <a:avLst/>
            </a:prstGeom>
          </p:spPr>
        </p:pic>
        <p:pic>
          <p:nvPicPr>
            <p:cNvPr id="44" name="object 44"/>
            <p:cNvPicPr/>
            <p:nvPr/>
          </p:nvPicPr>
          <p:blipFill>
            <a:blip r:embed="rId41" cstate="print"/>
            <a:stretch>
              <a:fillRect/>
            </a:stretch>
          </p:blipFill>
          <p:spPr>
            <a:xfrm>
              <a:off x="3375024" y="3377438"/>
              <a:ext cx="778548" cy="280416"/>
            </a:xfrm>
            <a:prstGeom prst="rect">
              <a:avLst/>
            </a:prstGeom>
          </p:spPr>
        </p:pic>
        <p:pic>
          <p:nvPicPr>
            <p:cNvPr id="45" name="object 45"/>
            <p:cNvPicPr/>
            <p:nvPr/>
          </p:nvPicPr>
          <p:blipFill>
            <a:blip r:embed="rId42" cstate="print"/>
            <a:stretch>
              <a:fillRect/>
            </a:stretch>
          </p:blipFill>
          <p:spPr>
            <a:xfrm>
              <a:off x="4056253" y="3377438"/>
              <a:ext cx="1232941" cy="280416"/>
            </a:xfrm>
            <a:prstGeom prst="rect">
              <a:avLst/>
            </a:prstGeom>
          </p:spPr>
        </p:pic>
        <p:pic>
          <p:nvPicPr>
            <p:cNvPr id="46" name="object 46"/>
            <p:cNvPicPr/>
            <p:nvPr/>
          </p:nvPicPr>
          <p:blipFill>
            <a:blip r:embed="rId43" cstate="print"/>
            <a:stretch>
              <a:fillRect/>
            </a:stretch>
          </p:blipFill>
          <p:spPr>
            <a:xfrm>
              <a:off x="5243829" y="3377438"/>
              <a:ext cx="2065147" cy="280416"/>
            </a:xfrm>
            <a:prstGeom prst="rect">
              <a:avLst/>
            </a:prstGeom>
          </p:spPr>
        </p:pic>
        <p:pic>
          <p:nvPicPr>
            <p:cNvPr id="47" name="object 47"/>
            <p:cNvPicPr/>
            <p:nvPr/>
          </p:nvPicPr>
          <p:blipFill>
            <a:blip r:embed="rId44" cstate="print"/>
            <a:stretch>
              <a:fillRect/>
            </a:stretch>
          </p:blipFill>
          <p:spPr>
            <a:xfrm>
              <a:off x="7263384" y="3377438"/>
              <a:ext cx="1366177" cy="280416"/>
            </a:xfrm>
            <a:prstGeom prst="rect">
              <a:avLst/>
            </a:prstGeom>
          </p:spPr>
        </p:pic>
        <p:pic>
          <p:nvPicPr>
            <p:cNvPr id="48" name="object 48"/>
            <p:cNvPicPr/>
            <p:nvPr/>
          </p:nvPicPr>
          <p:blipFill>
            <a:blip r:embed="rId45" cstate="print"/>
            <a:stretch>
              <a:fillRect/>
            </a:stretch>
          </p:blipFill>
          <p:spPr>
            <a:xfrm>
              <a:off x="8584691" y="3377438"/>
              <a:ext cx="1065441" cy="280416"/>
            </a:xfrm>
            <a:prstGeom prst="rect">
              <a:avLst/>
            </a:prstGeom>
          </p:spPr>
        </p:pic>
        <p:pic>
          <p:nvPicPr>
            <p:cNvPr id="49" name="object 49"/>
            <p:cNvPicPr/>
            <p:nvPr/>
          </p:nvPicPr>
          <p:blipFill>
            <a:blip r:embed="rId46" cstate="print"/>
            <a:stretch>
              <a:fillRect/>
            </a:stretch>
          </p:blipFill>
          <p:spPr>
            <a:xfrm>
              <a:off x="442264" y="3621278"/>
              <a:ext cx="1878202" cy="280416"/>
            </a:xfrm>
            <a:prstGeom prst="rect">
              <a:avLst/>
            </a:prstGeom>
          </p:spPr>
        </p:pic>
        <p:pic>
          <p:nvPicPr>
            <p:cNvPr id="50" name="object 50"/>
            <p:cNvPicPr/>
            <p:nvPr/>
          </p:nvPicPr>
          <p:blipFill>
            <a:blip r:embed="rId47" cstate="print"/>
            <a:stretch>
              <a:fillRect/>
            </a:stretch>
          </p:blipFill>
          <p:spPr>
            <a:xfrm>
              <a:off x="2266823" y="3621278"/>
              <a:ext cx="453136" cy="280416"/>
            </a:xfrm>
            <a:prstGeom prst="rect">
              <a:avLst/>
            </a:prstGeom>
          </p:spPr>
        </p:pic>
        <p:pic>
          <p:nvPicPr>
            <p:cNvPr id="51" name="object 51"/>
            <p:cNvPicPr/>
            <p:nvPr/>
          </p:nvPicPr>
          <p:blipFill>
            <a:blip r:embed="rId48" cstate="print"/>
            <a:stretch>
              <a:fillRect/>
            </a:stretch>
          </p:blipFill>
          <p:spPr>
            <a:xfrm>
              <a:off x="2661539" y="3621278"/>
              <a:ext cx="1058138" cy="280416"/>
            </a:xfrm>
            <a:prstGeom prst="rect">
              <a:avLst/>
            </a:prstGeom>
          </p:spPr>
        </p:pic>
        <p:pic>
          <p:nvPicPr>
            <p:cNvPr id="52" name="object 52"/>
            <p:cNvPicPr/>
            <p:nvPr/>
          </p:nvPicPr>
          <p:blipFill>
            <a:blip r:embed="rId8" cstate="print"/>
            <a:stretch>
              <a:fillRect/>
            </a:stretch>
          </p:blipFill>
          <p:spPr>
            <a:xfrm>
              <a:off x="3681349" y="3621278"/>
              <a:ext cx="304038" cy="280416"/>
            </a:xfrm>
            <a:prstGeom prst="rect">
              <a:avLst/>
            </a:prstGeom>
          </p:spPr>
        </p:pic>
        <p:pic>
          <p:nvPicPr>
            <p:cNvPr id="53" name="object 53"/>
            <p:cNvPicPr/>
            <p:nvPr/>
          </p:nvPicPr>
          <p:blipFill>
            <a:blip r:embed="rId49" cstate="print"/>
            <a:stretch>
              <a:fillRect/>
            </a:stretch>
          </p:blipFill>
          <p:spPr>
            <a:xfrm>
              <a:off x="3938904" y="3621278"/>
              <a:ext cx="1456639" cy="280416"/>
            </a:xfrm>
            <a:prstGeom prst="rect">
              <a:avLst/>
            </a:prstGeom>
          </p:spPr>
        </p:pic>
        <p:pic>
          <p:nvPicPr>
            <p:cNvPr id="54" name="object 54"/>
            <p:cNvPicPr/>
            <p:nvPr/>
          </p:nvPicPr>
          <p:blipFill>
            <a:blip r:embed="rId50" cstate="print"/>
            <a:stretch>
              <a:fillRect/>
            </a:stretch>
          </p:blipFill>
          <p:spPr>
            <a:xfrm>
              <a:off x="5324602" y="3621278"/>
              <a:ext cx="1177378" cy="280416"/>
            </a:xfrm>
            <a:prstGeom prst="rect">
              <a:avLst/>
            </a:prstGeom>
          </p:spPr>
        </p:pic>
        <p:pic>
          <p:nvPicPr>
            <p:cNvPr id="55" name="object 55"/>
            <p:cNvPicPr/>
            <p:nvPr/>
          </p:nvPicPr>
          <p:blipFill>
            <a:blip r:embed="rId51" cstate="print"/>
            <a:stretch>
              <a:fillRect/>
            </a:stretch>
          </p:blipFill>
          <p:spPr>
            <a:xfrm>
              <a:off x="6463029" y="3621278"/>
              <a:ext cx="1074902" cy="280416"/>
            </a:xfrm>
            <a:prstGeom prst="rect">
              <a:avLst/>
            </a:prstGeom>
          </p:spPr>
        </p:pic>
        <p:pic>
          <p:nvPicPr>
            <p:cNvPr id="56" name="object 56"/>
            <p:cNvPicPr/>
            <p:nvPr/>
          </p:nvPicPr>
          <p:blipFill>
            <a:blip r:embed="rId47" cstate="print"/>
            <a:stretch>
              <a:fillRect/>
            </a:stretch>
          </p:blipFill>
          <p:spPr>
            <a:xfrm>
              <a:off x="7496555" y="3621278"/>
              <a:ext cx="453135" cy="280416"/>
            </a:xfrm>
            <a:prstGeom prst="rect">
              <a:avLst/>
            </a:prstGeom>
          </p:spPr>
        </p:pic>
        <p:pic>
          <p:nvPicPr>
            <p:cNvPr id="57" name="object 57"/>
            <p:cNvPicPr/>
            <p:nvPr/>
          </p:nvPicPr>
          <p:blipFill>
            <a:blip r:embed="rId52" cstate="print"/>
            <a:stretch>
              <a:fillRect/>
            </a:stretch>
          </p:blipFill>
          <p:spPr>
            <a:xfrm>
              <a:off x="7892796" y="3621278"/>
              <a:ext cx="1334261" cy="280416"/>
            </a:xfrm>
            <a:prstGeom prst="rect">
              <a:avLst/>
            </a:prstGeom>
          </p:spPr>
        </p:pic>
      </p:grpSp>
      <p:pic>
        <p:nvPicPr>
          <p:cNvPr id="58" name="object 58"/>
          <p:cNvPicPr/>
          <p:nvPr/>
        </p:nvPicPr>
        <p:blipFill>
          <a:blip r:embed="rId53" cstate="print"/>
          <a:stretch>
            <a:fillRect/>
          </a:stretch>
        </p:blipFill>
        <p:spPr>
          <a:xfrm>
            <a:off x="442264" y="4108958"/>
            <a:ext cx="513892" cy="280415"/>
          </a:xfrm>
          <a:prstGeom prst="rect">
            <a:avLst/>
          </a:prstGeom>
        </p:spPr>
      </p:pic>
      <p:pic>
        <p:nvPicPr>
          <p:cNvPr id="59" name="object 59"/>
          <p:cNvPicPr/>
          <p:nvPr/>
        </p:nvPicPr>
        <p:blipFill>
          <a:blip r:embed="rId54" cstate="print"/>
          <a:stretch>
            <a:fillRect/>
          </a:stretch>
        </p:blipFill>
        <p:spPr>
          <a:xfrm>
            <a:off x="1056741" y="4108958"/>
            <a:ext cx="455168" cy="280415"/>
          </a:xfrm>
          <a:prstGeom prst="rect">
            <a:avLst/>
          </a:prstGeom>
        </p:spPr>
      </p:pic>
      <p:pic>
        <p:nvPicPr>
          <p:cNvPr id="60" name="object 60"/>
          <p:cNvPicPr/>
          <p:nvPr/>
        </p:nvPicPr>
        <p:blipFill>
          <a:blip r:embed="rId55" cstate="print"/>
          <a:stretch>
            <a:fillRect/>
          </a:stretch>
        </p:blipFill>
        <p:spPr>
          <a:xfrm>
            <a:off x="1582547" y="4108958"/>
            <a:ext cx="760780" cy="280415"/>
          </a:xfrm>
          <a:prstGeom prst="rect">
            <a:avLst/>
          </a:prstGeom>
        </p:spPr>
      </p:pic>
      <p:pic>
        <p:nvPicPr>
          <p:cNvPr id="61" name="object 61"/>
          <p:cNvPicPr/>
          <p:nvPr/>
        </p:nvPicPr>
        <p:blipFill>
          <a:blip r:embed="rId56" cstate="print"/>
          <a:stretch>
            <a:fillRect/>
          </a:stretch>
        </p:blipFill>
        <p:spPr>
          <a:xfrm>
            <a:off x="2400935" y="4108958"/>
            <a:ext cx="430530" cy="280415"/>
          </a:xfrm>
          <a:prstGeom prst="rect">
            <a:avLst/>
          </a:prstGeom>
        </p:spPr>
      </p:pic>
      <p:pic>
        <p:nvPicPr>
          <p:cNvPr id="62" name="object 62"/>
          <p:cNvPicPr/>
          <p:nvPr/>
        </p:nvPicPr>
        <p:blipFill>
          <a:blip r:embed="rId57" cstate="print"/>
          <a:stretch>
            <a:fillRect/>
          </a:stretch>
        </p:blipFill>
        <p:spPr>
          <a:xfrm>
            <a:off x="2929763" y="4108958"/>
            <a:ext cx="232257" cy="280415"/>
          </a:xfrm>
          <a:prstGeom prst="rect">
            <a:avLst/>
          </a:prstGeom>
        </p:spPr>
      </p:pic>
      <p:pic>
        <p:nvPicPr>
          <p:cNvPr id="63" name="object 63"/>
          <p:cNvPicPr/>
          <p:nvPr/>
        </p:nvPicPr>
        <p:blipFill>
          <a:blip r:embed="rId58" cstate="print"/>
          <a:stretch>
            <a:fillRect/>
          </a:stretch>
        </p:blipFill>
        <p:spPr>
          <a:xfrm>
            <a:off x="3230245" y="4108958"/>
            <a:ext cx="1231645" cy="280415"/>
          </a:xfrm>
          <a:prstGeom prst="rect">
            <a:avLst/>
          </a:prstGeom>
        </p:spPr>
      </p:pic>
      <p:pic>
        <p:nvPicPr>
          <p:cNvPr id="64" name="object 64"/>
          <p:cNvPicPr/>
          <p:nvPr/>
        </p:nvPicPr>
        <p:blipFill>
          <a:blip r:embed="rId39" cstate="print"/>
          <a:stretch>
            <a:fillRect/>
          </a:stretch>
        </p:blipFill>
        <p:spPr>
          <a:xfrm>
            <a:off x="4551553" y="4108958"/>
            <a:ext cx="377189" cy="280415"/>
          </a:xfrm>
          <a:prstGeom prst="rect">
            <a:avLst/>
          </a:prstGeom>
        </p:spPr>
      </p:pic>
      <p:pic>
        <p:nvPicPr>
          <p:cNvPr id="65" name="object 65"/>
          <p:cNvPicPr/>
          <p:nvPr/>
        </p:nvPicPr>
        <p:blipFill>
          <a:blip r:embed="rId59" cstate="print"/>
          <a:stretch>
            <a:fillRect/>
          </a:stretch>
        </p:blipFill>
        <p:spPr>
          <a:xfrm>
            <a:off x="4988940" y="4108958"/>
            <a:ext cx="677773" cy="280415"/>
          </a:xfrm>
          <a:prstGeom prst="rect">
            <a:avLst/>
          </a:prstGeom>
        </p:spPr>
      </p:pic>
      <p:pic>
        <p:nvPicPr>
          <p:cNvPr id="66" name="object 66"/>
          <p:cNvPicPr/>
          <p:nvPr/>
        </p:nvPicPr>
        <p:blipFill>
          <a:blip r:embed="rId60" cstate="print"/>
          <a:stretch>
            <a:fillRect/>
          </a:stretch>
        </p:blipFill>
        <p:spPr>
          <a:xfrm>
            <a:off x="5754370" y="4108958"/>
            <a:ext cx="922401" cy="280415"/>
          </a:xfrm>
          <a:prstGeom prst="rect">
            <a:avLst/>
          </a:prstGeom>
        </p:spPr>
      </p:pic>
      <p:pic>
        <p:nvPicPr>
          <p:cNvPr id="67" name="object 67"/>
          <p:cNvPicPr/>
          <p:nvPr/>
        </p:nvPicPr>
        <p:blipFill>
          <a:blip r:embed="rId61" cstate="print"/>
          <a:stretch>
            <a:fillRect/>
          </a:stretch>
        </p:blipFill>
        <p:spPr>
          <a:xfrm>
            <a:off x="6758685" y="4108958"/>
            <a:ext cx="2085975" cy="280415"/>
          </a:xfrm>
          <a:prstGeom prst="rect">
            <a:avLst/>
          </a:prstGeom>
        </p:spPr>
      </p:pic>
      <p:pic>
        <p:nvPicPr>
          <p:cNvPr id="68" name="object 68"/>
          <p:cNvPicPr/>
          <p:nvPr/>
        </p:nvPicPr>
        <p:blipFill>
          <a:blip r:embed="rId8" cstate="print"/>
          <a:stretch>
            <a:fillRect/>
          </a:stretch>
        </p:blipFill>
        <p:spPr>
          <a:xfrm>
            <a:off x="8906256" y="4108958"/>
            <a:ext cx="304038" cy="280415"/>
          </a:xfrm>
          <a:prstGeom prst="rect">
            <a:avLst/>
          </a:prstGeom>
        </p:spPr>
      </p:pic>
      <p:pic>
        <p:nvPicPr>
          <p:cNvPr id="69" name="object 69"/>
          <p:cNvPicPr/>
          <p:nvPr/>
        </p:nvPicPr>
        <p:blipFill>
          <a:blip r:embed="rId62" cstate="print"/>
          <a:stretch>
            <a:fillRect/>
          </a:stretch>
        </p:blipFill>
        <p:spPr>
          <a:xfrm>
            <a:off x="9293606" y="4108958"/>
            <a:ext cx="374903" cy="280415"/>
          </a:xfrm>
          <a:prstGeom prst="rect">
            <a:avLst/>
          </a:prstGeom>
        </p:spPr>
      </p:pic>
      <p:grpSp>
        <p:nvGrpSpPr>
          <p:cNvPr id="70" name="object 70"/>
          <p:cNvGrpSpPr/>
          <p:nvPr/>
        </p:nvGrpSpPr>
        <p:grpSpPr>
          <a:xfrm>
            <a:off x="442264" y="4352874"/>
            <a:ext cx="9196705" cy="1256665"/>
            <a:chOff x="442264" y="4352874"/>
            <a:chExt cx="9196705" cy="1256665"/>
          </a:xfrm>
        </p:grpSpPr>
        <p:pic>
          <p:nvPicPr>
            <p:cNvPr id="71" name="object 71"/>
            <p:cNvPicPr/>
            <p:nvPr/>
          </p:nvPicPr>
          <p:blipFill>
            <a:blip r:embed="rId63" cstate="print"/>
            <a:stretch>
              <a:fillRect/>
            </a:stretch>
          </p:blipFill>
          <p:spPr>
            <a:xfrm>
              <a:off x="442264" y="4352874"/>
              <a:ext cx="1600580" cy="280720"/>
            </a:xfrm>
            <a:prstGeom prst="rect">
              <a:avLst/>
            </a:prstGeom>
          </p:spPr>
        </p:pic>
        <p:pic>
          <p:nvPicPr>
            <p:cNvPr id="72" name="object 72"/>
            <p:cNvPicPr/>
            <p:nvPr/>
          </p:nvPicPr>
          <p:blipFill>
            <a:blip r:embed="rId64" cstate="print"/>
            <a:stretch>
              <a:fillRect/>
            </a:stretch>
          </p:blipFill>
          <p:spPr>
            <a:xfrm>
              <a:off x="1995551" y="4352874"/>
              <a:ext cx="384048" cy="280720"/>
            </a:xfrm>
            <a:prstGeom prst="rect">
              <a:avLst/>
            </a:prstGeom>
          </p:spPr>
        </p:pic>
        <p:pic>
          <p:nvPicPr>
            <p:cNvPr id="73" name="object 73"/>
            <p:cNvPicPr/>
            <p:nvPr/>
          </p:nvPicPr>
          <p:blipFill>
            <a:blip r:embed="rId65" cstate="print"/>
            <a:stretch>
              <a:fillRect/>
            </a:stretch>
          </p:blipFill>
          <p:spPr>
            <a:xfrm>
              <a:off x="2306446" y="4352874"/>
              <a:ext cx="1265707" cy="280720"/>
            </a:xfrm>
            <a:prstGeom prst="rect">
              <a:avLst/>
            </a:prstGeom>
          </p:spPr>
        </p:pic>
        <p:pic>
          <p:nvPicPr>
            <p:cNvPr id="74" name="object 74"/>
            <p:cNvPicPr/>
            <p:nvPr/>
          </p:nvPicPr>
          <p:blipFill>
            <a:blip r:embed="rId8" cstate="print"/>
            <a:stretch>
              <a:fillRect/>
            </a:stretch>
          </p:blipFill>
          <p:spPr>
            <a:xfrm>
              <a:off x="3525901" y="4352874"/>
              <a:ext cx="304038" cy="280720"/>
            </a:xfrm>
            <a:prstGeom prst="rect">
              <a:avLst/>
            </a:prstGeom>
          </p:spPr>
        </p:pic>
        <p:pic>
          <p:nvPicPr>
            <p:cNvPr id="75" name="object 75"/>
            <p:cNvPicPr/>
            <p:nvPr/>
          </p:nvPicPr>
          <p:blipFill>
            <a:blip r:embed="rId39" cstate="print"/>
            <a:stretch>
              <a:fillRect/>
            </a:stretch>
          </p:blipFill>
          <p:spPr>
            <a:xfrm>
              <a:off x="3784980" y="4352874"/>
              <a:ext cx="377189" cy="280720"/>
            </a:xfrm>
            <a:prstGeom prst="rect">
              <a:avLst/>
            </a:prstGeom>
          </p:spPr>
        </p:pic>
        <p:pic>
          <p:nvPicPr>
            <p:cNvPr id="76" name="object 76"/>
            <p:cNvPicPr/>
            <p:nvPr/>
          </p:nvPicPr>
          <p:blipFill>
            <a:blip r:embed="rId66" cstate="print"/>
            <a:stretch>
              <a:fillRect/>
            </a:stretch>
          </p:blipFill>
          <p:spPr>
            <a:xfrm>
              <a:off x="4091304" y="4352874"/>
              <a:ext cx="1916557" cy="280720"/>
            </a:xfrm>
            <a:prstGeom prst="rect">
              <a:avLst/>
            </a:prstGeom>
          </p:spPr>
        </p:pic>
        <p:pic>
          <p:nvPicPr>
            <p:cNvPr id="77" name="object 77"/>
            <p:cNvPicPr/>
            <p:nvPr/>
          </p:nvPicPr>
          <p:blipFill>
            <a:blip r:embed="rId67" cstate="print"/>
            <a:stretch>
              <a:fillRect/>
            </a:stretch>
          </p:blipFill>
          <p:spPr>
            <a:xfrm>
              <a:off x="5950966" y="4352874"/>
              <a:ext cx="1358138" cy="280720"/>
            </a:xfrm>
            <a:prstGeom prst="rect">
              <a:avLst/>
            </a:prstGeom>
          </p:spPr>
        </p:pic>
        <p:pic>
          <p:nvPicPr>
            <p:cNvPr id="78" name="object 78"/>
            <p:cNvPicPr/>
            <p:nvPr/>
          </p:nvPicPr>
          <p:blipFill>
            <a:blip r:embed="rId68" cstate="print"/>
            <a:stretch>
              <a:fillRect/>
            </a:stretch>
          </p:blipFill>
          <p:spPr>
            <a:xfrm>
              <a:off x="728776" y="4596333"/>
              <a:ext cx="906043" cy="280720"/>
            </a:xfrm>
            <a:prstGeom prst="rect">
              <a:avLst/>
            </a:prstGeom>
          </p:spPr>
        </p:pic>
        <p:pic>
          <p:nvPicPr>
            <p:cNvPr id="79" name="object 79"/>
            <p:cNvPicPr/>
            <p:nvPr/>
          </p:nvPicPr>
          <p:blipFill>
            <a:blip r:embed="rId69" cstate="print"/>
            <a:stretch>
              <a:fillRect/>
            </a:stretch>
          </p:blipFill>
          <p:spPr>
            <a:xfrm>
              <a:off x="1579498" y="4596333"/>
              <a:ext cx="1117600" cy="280720"/>
            </a:xfrm>
            <a:prstGeom prst="rect">
              <a:avLst/>
            </a:prstGeom>
          </p:spPr>
        </p:pic>
        <p:pic>
          <p:nvPicPr>
            <p:cNvPr id="80" name="object 80"/>
            <p:cNvPicPr/>
            <p:nvPr/>
          </p:nvPicPr>
          <p:blipFill>
            <a:blip r:embed="rId70" cstate="print"/>
            <a:stretch>
              <a:fillRect/>
            </a:stretch>
          </p:blipFill>
          <p:spPr>
            <a:xfrm>
              <a:off x="2643251" y="4596333"/>
              <a:ext cx="437286" cy="280720"/>
            </a:xfrm>
            <a:prstGeom prst="rect">
              <a:avLst/>
            </a:prstGeom>
          </p:spPr>
        </p:pic>
        <p:pic>
          <p:nvPicPr>
            <p:cNvPr id="81" name="object 81"/>
            <p:cNvPicPr/>
            <p:nvPr/>
          </p:nvPicPr>
          <p:blipFill>
            <a:blip r:embed="rId71" cstate="print"/>
            <a:stretch>
              <a:fillRect/>
            </a:stretch>
          </p:blipFill>
          <p:spPr>
            <a:xfrm>
              <a:off x="3024505" y="4596333"/>
              <a:ext cx="1095540" cy="280720"/>
            </a:xfrm>
            <a:prstGeom prst="rect">
              <a:avLst/>
            </a:prstGeom>
          </p:spPr>
        </p:pic>
        <p:pic>
          <p:nvPicPr>
            <p:cNvPr id="82" name="object 82"/>
            <p:cNvPicPr/>
            <p:nvPr/>
          </p:nvPicPr>
          <p:blipFill>
            <a:blip r:embed="rId72" cstate="print"/>
            <a:stretch>
              <a:fillRect/>
            </a:stretch>
          </p:blipFill>
          <p:spPr>
            <a:xfrm>
              <a:off x="4079112" y="4596333"/>
              <a:ext cx="1661033" cy="280720"/>
            </a:xfrm>
            <a:prstGeom prst="rect">
              <a:avLst/>
            </a:prstGeom>
          </p:spPr>
        </p:pic>
        <p:pic>
          <p:nvPicPr>
            <p:cNvPr id="83" name="object 83"/>
            <p:cNvPicPr/>
            <p:nvPr/>
          </p:nvPicPr>
          <p:blipFill>
            <a:blip r:embed="rId73" cstate="print"/>
            <a:stretch>
              <a:fillRect/>
            </a:stretch>
          </p:blipFill>
          <p:spPr>
            <a:xfrm>
              <a:off x="442264" y="4596333"/>
              <a:ext cx="128015" cy="524941"/>
            </a:xfrm>
            <a:prstGeom prst="rect">
              <a:avLst/>
            </a:prstGeom>
          </p:spPr>
        </p:pic>
        <p:pic>
          <p:nvPicPr>
            <p:cNvPr id="84" name="object 84"/>
            <p:cNvPicPr/>
            <p:nvPr/>
          </p:nvPicPr>
          <p:blipFill>
            <a:blip r:embed="rId74" cstate="print"/>
            <a:stretch>
              <a:fillRect/>
            </a:stretch>
          </p:blipFill>
          <p:spPr>
            <a:xfrm>
              <a:off x="5693410" y="4596333"/>
              <a:ext cx="894968" cy="280720"/>
            </a:xfrm>
            <a:prstGeom prst="rect">
              <a:avLst/>
            </a:prstGeom>
          </p:spPr>
        </p:pic>
        <p:pic>
          <p:nvPicPr>
            <p:cNvPr id="85" name="object 85"/>
            <p:cNvPicPr/>
            <p:nvPr/>
          </p:nvPicPr>
          <p:blipFill>
            <a:blip r:embed="rId8" cstate="print"/>
            <a:stretch>
              <a:fillRect/>
            </a:stretch>
          </p:blipFill>
          <p:spPr>
            <a:xfrm>
              <a:off x="6545326" y="4596333"/>
              <a:ext cx="304038" cy="280720"/>
            </a:xfrm>
            <a:prstGeom prst="rect">
              <a:avLst/>
            </a:prstGeom>
          </p:spPr>
        </p:pic>
        <p:pic>
          <p:nvPicPr>
            <p:cNvPr id="86" name="object 86"/>
            <p:cNvPicPr/>
            <p:nvPr/>
          </p:nvPicPr>
          <p:blipFill>
            <a:blip r:embed="rId75" cstate="print"/>
            <a:stretch>
              <a:fillRect/>
            </a:stretch>
          </p:blipFill>
          <p:spPr>
            <a:xfrm>
              <a:off x="6802881" y="4596333"/>
              <a:ext cx="932167" cy="280720"/>
            </a:xfrm>
            <a:prstGeom prst="rect">
              <a:avLst/>
            </a:prstGeom>
          </p:spPr>
        </p:pic>
        <p:pic>
          <p:nvPicPr>
            <p:cNvPr id="87" name="object 87"/>
            <p:cNvPicPr/>
            <p:nvPr/>
          </p:nvPicPr>
          <p:blipFill>
            <a:blip r:embed="rId76" cstate="print"/>
            <a:stretch>
              <a:fillRect/>
            </a:stretch>
          </p:blipFill>
          <p:spPr>
            <a:xfrm>
              <a:off x="7673339" y="4596333"/>
              <a:ext cx="1416557" cy="280720"/>
            </a:xfrm>
            <a:prstGeom prst="rect">
              <a:avLst/>
            </a:prstGeom>
          </p:spPr>
        </p:pic>
        <p:pic>
          <p:nvPicPr>
            <p:cNvPr id="88" name="object 88"/>
            <p:cNvPicPr/>
            <p:nvPr/>
          </p:nvPicPr>
          <p:blipFill>
            <a:blip r:embed="rId77" cstate="print"/>
            <a:stretch>
              <a:fillRect/>
            </a:stretch>
          </p:blipFill>
          <p:spPr>
            <a:xfrm>
              <a:off x="728776" y="4840859"/>
              <a:ext cx="5888558" cy="280415"/>
            </a:xfrm>
            <a:prstGeom prst="rect">
              <a:avLst/>
            </a:prstGeom>
          </p:spPr>
        </p:pic>
        <p:pic>
          <p:nvPicPr>
            <p:cNvPr id="89" name="object 89"/>
            <p:cNvPicPr/>
            <p:nvPr/>
          </p:nvPicPr>
          <p:blipFill>
            <a:blip r:embed="rId78" cstate="print"/>
            <a:stretch>
              <a:fillRect/>
            </a:stretch>
          </p:blipFill>
          <p:spPr>
            <a:xfrm>
              <a:off x="6578854" y="4840859"/>
              <a:ext cx="3050031" cy="280415"/>
            </a:xfrm>
            <a:prstGeom prst="rect">
              <a:avLst/>
            </a:prstGeom>
          </p:spPr>
        </p:pic>
        <p:pic>
          <p:nvPicPr>
            <p:cNvPr id="90" name="object 90"/>
            <p:cNvPicPr/>
            <p:nvPr/>
          </p:nvPicPr>
          <p:blipFill>
            <a:blip r:embed="rId79" cstate="print"/>
            <a:stretch>
              <a:fillRect/>
            </a:stretch>
          </p:blipFill>
          <p:spPr>
            <a:xfrm>
              <a:off x="728776" y="5084699"/>
              <a:ext cx="1255560" cy="280416"/>
            </a:xfrm>
            <a:prstGeom prst="rect">
              <a:avLst/>
            </a:prstGeom>
          </p:spPr>
        </p:pic>
        <p:pic>
          <p:nvPicPr>
            <p:cNvPr id="91" name="object 91"/>
            <p:cNvPicPr/>
            <p:nvPr/>
          </p:nvPicPr>
          <p:blipFill>
            <a:blip r:embed="rId13" cstate="print"/>
            <a:stretch>
              <a:fillRect/>
            </a:stretch>
          </p:blipFill>
          <p:spPr>
            <a:xfrm>
              <a:off x="2033651" y="5084699"/>
              <a:ext cx="455168" cy="280416"/>
            </a:xfrm>
            <a:prstGeom prst="rect">
              <a:avLst/>
            </a:prstGeom>
          </p:spPr>
        </p:pic>
        <p:pic>
          <p:nvPicPr>
            <p:cNvPr id="92" name="object 92"/>
            <p:cNvPicPr/>
            <p:nvPr/>
          </p:nvPicPr>
          <p:blipFill>
            <a:blip r:embed="rId80" cstate="print"/>
            <a:stretch>
              <a:fillRect/>
            </a:stretch>
          </p:blipFill>
          <p:spPr>
            <a:xfrm>
              <a:off x="2528951" y="5084699"/>
              <a:ext cx="1041044" cy="280416"/>
            </a:xfrm>
            <a:prstGeom prst="rect">
              <a:avLst/>
            </a:prstGeom>
          </p:spPr>
        </p:pic>
        <p:pic>
          <p:nvPicPr>
            <p:cNvPr id="93" name="object 93"/>
            <p:cNvPicPr/>
            <p:nvPr/>
          </p:nvPicPr>
          <p:blipFill>
            <a:blip r:embed="rId81" cstate="print"/>
            <a:stretch>
              <a:fillRect/>
            </a:stretch>
          </p:blipFill>
          <p:spPr>
            <a:xfrm>
              <a:off x="3608196" y="5084699"/>
              <a:ext cx="1116482" cy="280416"/>
            </a:xfrm>
            <a:prstGeom prst="rect">
              <a:avLst/>
            </a:prstGeom>
          </p:spPr>
        </p:pic>
        <p:pic>
          <p:nvPicPr>
            <p:cNvPr id="94" name="object 94"/>
            <p:cNvPicPr/>
            <p:nvPr/>
          </p:nvPicPr>
          <p:blipFill>
            <a:blip r:embed="rId8" cstate="print"/>
            <a:stretch>
              <a:fillRect/>
            </a:stretch>
          </p:blipFill>
          <p:spPr>
            <a:xfrm>
              <a:off x="4777104" y="5084699"/>
              <a:ext cx="304038" cy="280416"/>
            </a:xfrm>
            <a:prstGeom prst="rect">
              <a:avLst/>
            </a:prstGeom>
          </p:spPr>
        </p:pic>
        <p:pic>
          <p:nvPicPr>
            <p:cNvPr id="95" name="object 95"/>
            <p:cNvPicPr/>
            <p:nvPr/>
          </p:nvPicPr>
          <p:blipFill>
            <a:blip r:embed="rId82" cstate="print"/>
            <a:stretch>
              <a:fillRect/>
            </a:stretch>
          </p:blipFill>
          <p:spPr>
            <a:xfrm>
              <a:off x="5134102" y="5084699"/>
              <a:ext cx="594360" cy="280416"/>
            </a:xfrm>
            <a:prstGeom prst="rect">
              <a:avLst/>
            </a:prstGeom>
          </p:spPr>
        </p:pic>
        <p:pic>
          <p:nvPicPr>
            <p:cNvPr id="96" name="object 96"/>
            <p:cNvPicPr/>
            <p:nvPr/>
          </p:nvPicPr>
          <p:blipFill>
            <a:blip r:embed="rId83" cstate="print"/>
            <a:stretch>
              <a:fillRect/>
            </a:stretch>
          </p:blipFill>
          <p:spPr>
            <a:xfrm>
              <a:off x="5763514" y="5084699"/>
              <a:ext cx="384048" cy="280416"/>
            </a:xfrm>
            <a:prstGeom prst="rect">
              <a:avLst/>
            </a:prstGeom>
          </p:spPr>
        </p:pic>
        <p:pic>
          <p:nvPicPr>
            <p:cNvPr id="97" name="object 97"/>
            <p:cNvPicPr/>
            <p:nvPr/>
          </p:nvPicPr>
          <p:blipFill>
            <a:blip r:embed="rId84" cstate="print"/>
            <a:stretch>
              <a:fillRect/>
            </a:stretch>
          </p:blipFill>
          <p:spPr>
            <a:xfrm>
              <a:off x="6173470" y="5084699"/>
              <a:ext cx="744981" cy="280416"/>
            </a:xfrm>
            <a:prstGeom prst="rect">
              <a:avLst/>
            </a:prstGeom>
          </p:spPr>
        </p:pic>
        <p:pic>
          <p:nvPicPr>
            <p:cNvPr id="98" name="object 98"/>
            <p:cNvPicPr/>
            <p:nvPr/>
          </p:nvPicPr>
          <p:blipFill>
            <a:blip r:embed="rId85" cstate="print"/>
            <a:stretch>
              <a:fillRect/>
            </a:stretch>
          </p:blipFill>
          <p:spPr>
            <a:xfrm>
              <a:off x="6965950" y="5084699"/>
              <a:ext cx="605701" cy="280416"/>
            </a:xfrm>
            <a:prstGeom prst="rect">
              <a:avLst/>
            </a:prstGeom>
          </p:spPr>
        </p:pic>
        <p:pic>
          <p:nvPicPr>
            <p:cNvPr id="99" name="object 99"/>
            <p:cNvPicPr/>
            <p:nvPr/>
          </p:nvPicPr>
          <p:blipFill>
            <a:blip r:embed="rId86" cstate="print"/>
            <a:stretch>
              <a:fillRect/>
            </a:stretch>
          </p:blipFill>
          <p:spPr>
            <a:xfrm>
              <a:off x="7624572" y="5084699"/>
              <a:ext cx="455168" cy="280416"/>
            </a:xfrm>
            <a:prstGeom prst="rect">
              <a:avLst/>
            </a:prstGeom>
          </p:spPr>
        </p:pic>
        <p:pic>
          <p:nvPicPr>
            <p:cNvPr id="100" name="object 100"/>
            <p:cNvPicPr/>
            <p:nvPr/>
          </p:nvPicPr>
          <p:blipFill>
            <a:blip r:embed="rId87" cstate="print"/>
            <a:stretch>
              <a:fillRect/>
            </a:stretch>
          </p:blipFill>
          <p:spPr>
            <a:xfrm>
              <a:off x="8119872" y="5084699"/>
              <a:ext cx="1518666" cy="280416"/>
            </a:xfrm>
            <a:prstGeom prst="rect">
              <a:avLst/>
            </a:prstGeom>
          </p:spPr>
        </p:pic>
        <p:pic>
          <p:nvPicPr>
            <p:cNvPr id="101" name="object 101"/>
            <p:cNvPicPr/>
            <p:nvPr/>
          </p:nvPicPr>
          <p:blipFill>
            <a:blip r:embed="rId88" cstate="print"/>
            <a:stretch>
              <a:fillRect/>
            </a:stretch>
          </p:blipFill>
          <p:spPr>
            <a:xfrm>
              <a:off x="728776" y="5328513"/>
              <a:ext cx="1065441" cy="280416"/>
            </a:xfrm>
            <a:prstGeom prst="rect">
              <a:avLst/>
            </a:prstGeom>
          </p:spPr>
        </p:pic>
        <p:pic>
          <p:nvPicPr>
            <p:cNvPr id="102" name="object 102"/>
            <p:cNvPicPr/>
            <p:nvPr/>
          </p:nvPicPr>
          <p:blipFill>
            <a:blip r:embed="rId89" cstate="print"/>
            <a:stretch>
              <a:fillRect/>
            </a:stretch>
          </p:blipFill>
          <p:spPr>
            <a:xfrm>
              <a:off x="1745615" y="5328513"/>
              <a:ext cx="581025" cy="280416"/>
            </a:xfrm>
            <a:prstGeom prst="rect">
              <a:avLst/>
            </a:prstGeom>
          </p:spPr>
        </p:pic>
        <p:pic>
          <p:nvPicPr>
            <p:cNvPr id="103" name="object 103"/>
            <p:cNvPicPr/>
            <p:nvPr/>
          </p:nvPicPr>
          <p:blipFill>
            <a:blip r:embed="rId90" cstate="print"/>
            <a:stretch>
              <a:fillRect/>
            </a:stretch>
          </p:blipFill>
          <p:spPr>
            <a:xfrm>
              <a:off x="2265299" y="5328513"/>
              <a:ext cx="1135227" cy="280416"/>
            </a:xfrm>
            <a:prstGeom prst="rect">
              <a:avLst/>
            </a:prstGeom>
          </p:spPr>
        </p:pic>
        <p:pic>
          <p:nvPicPr>
            <p:cNvPr id="104" name="object 104"/>
            <p:cNvPicPr/>
            <p:nvPr/>
          </p:nvPicPr>
          <p:blipFill>
            <a:blip r:embed="rId91" cstate="print"/>
            <a:stretch>
              <a:fillRect/>
            </a:stretch>
          </p:blipFill>
          <p:spPr>
            <a:xfrm>
              <a:off x="3338449" y="5328513"/>
              <a:ext cx="1085430" cy="280416"/>
            </a:xfrm>
            <a:prstGeom prst="rect">
              <a:avLst/>
            </a:prstGeom>
          </p:spPr>
        </p:pic>
        <p:pic>
          <p:nvPicPr>
            <p:cNvPr id="105" name="object 105"/>
            <p:cNvPicPr/>
            <p:nvPr/>
          </p:nvPicPr>
          <p:blipFill>
            <a:blip r:embed="rId8" cstate="print"/>
            <a:stretch>
              <a:fillRect/>
            </a:stretch>
          </p:blipFill>
          <p:spPr>
            <a:xfrm>
              <a:off x="4371721" y="5328513"/>
              <a:ext cx="304038" cy="280416"/>
            </a:xfrm>
            <a:prstGeom prst="rect">
              <a:avLst/>
            </a:prstGeom>
          </p:spPr>
        </p:pic>
        <p:pic>
          <p:nvPicPr>
            <p:cNvPr id="106" name="object 106"/>
            <p:cNvPicPr/>
            <p:nvPr/>
          </p:nvPicPr>
          <p:blipFill>
            <a:blip r:embed="rId92" cstate="print"/>
            <a:stretch>
              <a:fillRect/>
            </a:stretch>
          </p:blipFill>
          <p:spPr>
            <a:xfrm>
              <a:off x="4630801" y="5328513"/>
              <a:ext cx="747115" cy="280416"/>
            </a:xfrm>
            <a:prstGeom prst="rect">
              <a:avLst/>
            </a:prstGeom>
          </p:spPr>
        </p:pic>
        <p:pic>
          <p:nvPicPr>
            <p:cNvPr id="107" name="object 107"/>
            <p:cNvPicPr/>
            <p:nvPr/>
          </p:nvPicPr>
          <p:blipFill>
            <a:blip r:embed="rId32" cstate="print"/>
            <a:stretch>
              <a:fillRect/>
            </a:stretch>
          </p:blipFill>
          <p:spPr>
            <a:xfrm>
              <a:off x="5271261" y="5328513"/>
              <a:ext cx="109727" cy="280416"/>
            </a:xfrm>
            <a:prstGeom prst="rect">
              <a:avLst/>
            </a:prstGeom>
          </p:spPr>
        </p:pic>
      </p:grpSp>
      <p:pic>
        <p:nvPicPr>
          <p:cNvPr id="108" name="object 108"/>
          <p:cNvPicPr/>
          <p:nvPr/>
        </p:nvPicPr>
        <p:blipFill>
          <a:blip r:embed="rId93" cstate="print"/>
          <a:stretch>
            <a:fillRect/>
          </a:stretch>
        </p:blipFill>
        <p:spPr>
          <a:xfrm>
            <a:off x="457504" y="1016508"/>
            <a:ext cx="6203060" cy="422148"/>
          </a:xfrm>
          <a:prstGeom prst="rect">
            <a:avLst/>
          </a:prstGeom>
        </p:spPr>
      </p:pic>
      <p:pic>
        <p:nvPicPr>
          <p:cNvPr id="109" name="object 109"/>
          <p:cNvPicPr/>
          <p:nvPr/>
        </p:nvPicPr>
        <p:blipFill>
          <a:blip r:embed="rId94" cstate="print"/>
          <a:stretch>
            <a:fillRect/>
          </a:stretch>
        </p:blipFill>
        <p:spPr>
          <a:xfrm>
            <a:off x="318515" y="48767"/>
            <a:ext cx="1269492" cy="9204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7504" y="1016508"/>
            <a:ext cx="2349754" cy="422148"/>
          </a:xfrm>
          <a:prstGeom prst="rect">
            <a:avLst/>
          </a:prstGeom>
        </p:spPr>
      </p:pic>
      <p:pic>
        <p:nvPicPr>
          <p:cNvPr id="3" name="object 3"/>
          <p:cNvPicPr/>
          <p:nvPr/>
        </p:nvPicPr>
        <p:blipFill>
          <a:blip r:embed="rId3" cstate="print"/>
          <a:stretch>
            <a:fillRect/>
          </a:stretch>
        </p:blipFill>
        <p:spPr>
          <a:xfrm>
            <a:off x="318515" y="48767"/>
            <a:ext cx="1269492" cy="920495"/>
          </a:xfrm>
          <a:prstGeom prst="rect">
            <a:avLst/>
          </a:prstGeom>
        </p:spPr>
      </p:pic>
      <p:pic>
        <p:nvPicPr>
          <p:cNvPr id="4" name="object 4"/>
          <p:cNvPicPr/>
          <p:nvPr/>
        </p:nvPicPr>
        <p:blipFill>
          <a:blip r:embed="rId4" cstate="print"/>
          <a:stretch>
            <a:fillRect/>
          </a:stretch>
        </p:blipFill>
        <p:spPr>
          <a:xfrm>
            <a:off x="512383" y="1684390"/>
            <a:ext cx="4378132" cy="1557157"/>
          </a:xfrm>
          <a:prstGeom prst="rect">
            <a:avLst/>
          </a:prstGeom>
        </p:spPr>
      </p:pic>
      <p:grpSp>
        <p:nvGrpSpPr>
          <p:cNvPr id="5" name="object 5"/>
          <p:cNvGrpSpPr/>
          <p:nvPr/>
        </p:nvGrpSpPr>
        <p:grpSpPr>
          <a:xfrm>
            <a:off x="4982590" y="2136394"/>
            <a:ext cx="4282440" cy="212090"/>
            <a:chOff x="4982590" y="2136394"/>
            <a:chExt cx="4282440" cy="212090"/>
          </a:xfrm>
        </p:grpSpPr>
        <p:sp>
          <p:nvSpPr>
            <p:cNvPr id="6" name="object 6"/>
            <p:cNvSpPr/>
            <p:nvPr/>
          </p:nvSpPr>
          <p:spPr>
            <a:xfrm>
              <a:off x="4982590" y="2321687"/>
              <a:ext cx="4234180" cy="10795"/>
            </a:xfrm>
            <a:custGeom>
              <a:avLst/>
              <a:gdLst/>
              <a:ahLst/>
              <a:cxnLst/>
              <a:rect l="l" t="t" r="r" b="b"/>
              <a:pathLst>
                <a:path w="4234180" h="10794">
                  <a:moveTo>
                    <a:pt x="4233672" y="0"/>
                  </a:moveTo>
                  <a:lnTo>
                    <a:pt x="0" y="0"/>
                  </a:lnTo>
                  <a:lnTo>
                    <a:pt x="0" y="10667"/>
                  </a:lnTo>
                  <a:lnTo>
                    <a:pt x="4233672" y="10667"/>
                  </a:lnTo>
                  <a:lnTo>
                    <a:pt x="4233672"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p:cNvPicPr/>
            <p:nvPr/>
          </p:nvPicPr>
          <p:blipFill>
            <a:blip r:embed="rId5" cstate="print"/>
            <a:stretch>
              <a:fillRect/>
            </a:stretch>
          </p:blipFill>
          <p:spPr>
            <a:xfrm>
              <a:off x="4983479" y="2136394"/>
              <a:ext cx="1219200" cy="211836"/>
            </a:xfrm>
            <a:prstGeom prst="rect">
              <a:avLst/>
            </a:prstGeom>
          </p:spPr>
        </p:pic>
        <p:pic>
          <p:nvPicPr>
            <p:cNvPr id="8" name="object 8"/>
            <p:cNvPicPr/>
            <p:nvPr/>
          </p:nvPicPr>
          <p:blipFill>
            <a:blip r:embed="rId6" cstate="print"/>
            <a:stretch>
              <a:fillRect/>
            </a:stretch>
          </p:blipFill>
          <p:spPr>
            <a:xfrm>
              <a:off x="6126479" y="2136394"/>
              <a:ext cx="94487" cy="211836"/>
            </a:xfrm>
            <a:prstGeom prst="rect">
              <a:avLst/>
            </a:prstGeom>
          </p:spPr>
        </p:pic>
        <p:pic>
          <p:nvPicPr>
            <p:cNvPr id="9" name="object 9"/>
            <p:cNvPicPr/>
            <p:nvPr/>
          </p:nvPicPr>
          <p:blipFill>
            <a:blip r:embed="rId7" cstate="print"/>
            <a:stretch>
              <a:fillRect/>
            </a:stretch>
          </p:blipFill>
          <p:spPr>
            <a:xfrm>
              <a:off x="6173723" y="2136394"/>
              <a:ext cx="1089444" cy="211836"/>
            </a:xfrm>
            <a:prstGeom prst="rect">
              <a:avLst/>
            </a:prstGeom>
          </p:spPr>
        </p:pic>
        <p:pic>
          <p:nvPicPr>
            <p:cNvPr id="10" name="object 10"/>
            <p:cNvPicPr/>
            <p:nvPr/>
          </p:nvPicPr>
          <p:blipFill>
            <a:blip r:embed="rId6" cstate="print"/>
            <a:stretch>
              <a:fillRect/>
            </a:stretch>
          </p:blipFill>
          <p:spPr>
            <a:xfrm>
              <a:off x="7190485" y="2136394"/>
              <a:ext cx="94488" cy="211836"/>
            </a:xfrm>
            <a:prstGeom prst="rect">
              <a:avLst/>
            </a:prstGeom>
          </p:spPr>
        </p:pic>
        <p:pic>
          <p:nvPicPr>
            <p:cNvPr id="11" name="object 11"/>
            <p:cNvPicPr/>
            <p:nvPr/>
          </p:nvPicPr>
          <p:blipFill>
            <a:blip r:embed="rId8" cstate="print"/>
            <a:stretch>
              <a:fillRect/>
            </a:stretch>
          </p:blipFill>
          <p:spPr>
            <a:xfrm>
              <a:off x="7237729" y="2136394"/>
              <a:ext cx="544068" cy="211836"/>
            </a:xfrm>
            <a:prstGeom prst="rect">
              <a:avLst/>
            </a:prstGeom>
          </p:spPr>
        </p:pic>
        <p:pic>
          <p:nvPicPr>
            <p:cNvPr id="12" name="object 12"/>
            <p:cNvPicPr/>
            <p:nvPr/>
          </p:nvPicPr>
          <p:blipFill>
            <a:blip r:embed="rId9" cstate="print"/>
            <a:stretch>
              <a:fillRect/>
            </a:stretch>
          </p:blipFill>
          <p:spPr>
            <a:xfrm>
              <a:off x="7704073" y="2136394"/>
              <a:ext cx="91440" cy="211836"/>
            </a:xfrm>
            <a:prstGeom prst="rect">
              <a:avLst/>
            </a:prstGeom>
          </p:spPr>
        </p:pic>
        <p:pic>
          <p:nvPicPr>
            <p:cNvPr id="13" name="object 13"/>
            <p:cNvPicPr/>
            <p:nvPr/>
          </p:nvPicPr>
          <p:blipFill>
            <a:blip r:embed="rId10" cstate="print"/>
            <a:stretch>
              <a:fillRect/>
            </a:stretch>
          </p:blipFill>
          <p:spPr>
            <a:xfrm>
              <a:off x="7749793" y="2136394"/>
              <a:ext cx="632244" cy="211836"/>
            </a:xfrm>
            <a:prstGeom prst="rect">
              <a:avLst/>
            </a:prstGeom>
          </p:spPr>
        </p:pic>
        <p:pic>
          <p:nvPicPr>
            <p:cNvPr id="14" name="object 14"/>
            <p:cNvPicPr/>
            <p:nvPr/>
          </p:nvPicPr>
          <p:blipFill>
            <a:blip r:embed="rId11" cstate="print"/>
            <a:stretch>
              <a:fillRect/>
            </a:stretch>
          </p:blipFill>
          <p:spPr>
            <a:xfrm>
              <a:off x="8303005" y="2136394"/>
              <a:ext cx="97535" cy="211836"/>
            </a:xfrm>
            <a:prstGeom prst="rect">
              <a:avLst/>
            </a:prstGeom>
          </p:spPr>
        </p:pic>
        <p:pic>
          <p:nvPicPr>
            <p:cNvPr id="15" name="object 15"/>
            <p:cNvPicPr/>
            <p:nvPr/>
          </p:nvPicPr>
          <p:blipFill>
            <a:blip r:embed="rId12" cstate="print"/>
            <a:stretch>
              <a:fillRect/>
            </a:stretch>
          </p:blipFill>
          <p:spPr>
            <a:xfrm>
              <a:off x="8351773" y="2136394"/>
              <a:ext cx="278892" cy="211836"/>
            </a:xfrm>
            <a:prstGeom prst="rect">
              <a:avLst/>
            </a:prstGeom>
          </p:spPr>
        </p:pic>
        <p:pic>
          <p:nvPicPr>
            <p:cNvPr id="16" name="object 16"/>
            <p:cNvPicPr/>
            <p:nvPr/>
          </p:nvPicPr>
          <p:blipFill>
            <a:blip r:embed="rId13" cstate="print"/>
            <a:stretch>
              <a:fillRect/>
            </a:stretch>
          </p:blipFill>
          <p:spPr>
            <a:xfrm>
              <a:off x="8537701" y="2136394"/>
              <a:ext cx="103631" cy="211836"/>
            </a:xfrm>
            <a:prstGeom prst="rect">
              <a:avLst/>
            </a:prstGeom>
          </p:spPr>
        </p:pic>
        <p:pic>
          <p:nvPicPr>
            <p:cNvPr id="17" name="object 17"/>
            <p:cNvPicPr/>
            <p:nvPr/>
          </p:nvPicPr>
          <p:blipFill>
            <a:blip r:embed="rId14" cstate="print"/>
            <a:stretch>
              <a:fillRect/>
            </a:stretch>
          </p:blipFill>
          <p:spPr>
            <a:xfrm>
              <a:off x="8589517" y="2136394"/>
              <a:ext cx="653567" cy="211836"/>
            </a:xfrm>
            <a:prstGeom prst="rect">
              <a:avLst/>
            </a:prstGeom>
          </p:spPr>
        </p:pic>
        <p:pic>
          <p:nvPicPr>
            <p:cNvPr id="18" name="object 18"/>
            <p:cNvPicPr/>
            <p:nvPr/>
          </p:nvPicPr>
          <p:blipFill>
            <a:blip r:embed="rId6" cstate="print"/>
            <a:stretch>
              <a:fillRect/>
            </a:stretch>
          </p:blipFill>
          <p:spPr>
            <a:xfrm>
              <a:off x="9170542" y="2136394"/>
              <a:ext cx="94488" cy="211836"/>
            </a:xfrm>
            <a:prstGeom prst="rect">
              <a:avLst/>
            </a:prstGeom>
          </p:spPr>
        </p:pic>
      </p:grpSp>
      <p:grpSp>
        <p:nvGrpSpPr>
          <p:cNvPr id="19" name="object 19"/>
          <p:cNvGrpSpPr/>
          <p:nvPr/>
        </p:nvGrpSpPr>
        <p:grpSpPr>
          <a:xfrm>
            <a:off x="4982590" y="2319273"/>
            <a:ext cx="3622675" cy="212090"/>
            <a:chOff x="4982590" y="2319273"/>
            <a:chExt cx="3622675" cy="212090"/>
          </a:xfrm>
        </p:grpSpPr>
        <p:sp>
          <p:nvSpPr>
            <p:cNvPr id="20" name="object 20"/>
            <p:cNvSpPr/>
            <p:nvPr/>
          </p:nvSpPr>
          <p:spPr>
            <a:xfrm>
              <a:off x="4982590" y="2504566"/>
              <a:ext cx="3573779" cy="10795"/>
            </a:xfrm>
            <a:custGeom>
              <a:avLst/>
              <a:gdLst/>
              <a:ahLst/>
              <a:cxnLst/>
              <a:rect l="l" t="t" r="r" b="b"/>
              <a:pathLst>
                <a:path w="3573779" h="10794">
                  <a:moveTo>
                    <a:pt x="3573780" y="0"/>
                  </a:moveTo>
                  <a:lnTo>
                    <a:pt x="0" y="0"/>
                  </a:lnTo>
                  <a:lnTo>
                    <a:pt x="0" y="10668"/>
                  </a:lnTo>
                  <a:lnTo>
                    <a:pt x="3573780" y="10668"/>
                  </a:lnTo>
                  <a:lnTo>
                    <a:pt x="357378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1" name="object 21">
              <a:hlinkClick r:id="rId15"/>
            </p:cNvPr>
            <p:cNvPicPr/>
            <p:nvPr/>
          </p:nvPicPr>
          <p:blipFill>
            <a:blip r:embed="rId16" cstate="print"/>
            <a:stretch>
              <a:fillRect/>
            </a:stretch>
          </p:blipFill>
          <p:spPr>
            <a:xfrm>
              <a:off x="4983479" y="2319273"/>
              <a:ext cx="170687" cy="211836"/>
            </a:xfrm>
            <a:prstGeom prst="rect">
              <a:avLst/>
            </a:prstGeom>
          </p:spPr>
        </p:pic>
        <p:pic>
          <p:nvPicPr>
            <p:cNvPr id="22" name="object 22">
              <a:hlinkClick r:id="rId15"/>
            </p:cNvPr>
            <p:cNvPicPr/>
            <p:nvPr/>
          </p:nvPicPr>
          <p:blipFill>
            <a:blip r:embed="rId6" cstate="print"/>
            <a:stretch>
              <a:fillRect/>
            </a:stretch>
          </p:blipFill>
          <p:spPr>
            <a:xfrm>
              <a:off x="5068823" y="2319273"/>
              <a:ext cx="94487" cy="211836"/>
            </a:xfrm>
            <a:prstGeom prst="rect">
              <a:avLst/>
            </a:prstGeom>
          </p:spPr>
        </p:pic>
        <p:pic>
          <p:nvPicPr>
            <p:cNvPr id="23" name="object 23">
              <a:hlinkClick r:id="rId15"/>
            </p:cNvPr>
            <p:cNvPicPr/>
            <p:nvPr/>
          </p:nvPicPr>
          <p:blipFill>
            <a:blip r:embed="rId17" cstate="print"/>
            <a:stretch>
              <a:fillRect/>
            </a:stretch>
          </p:blipFill>
          <p:spPr>
            <a:xfrm>
              <a:off x="5116067" y="2319273"/>
              <a:ext cx="189737" cy="211836"/>
            </a:xfrm>
            <a:prstGeom prst="rect">
              <a:avLst/>
            </a:prstGeom>
          </p:spPr>
        </p:pic>
        <p:pic>
          <p:nvPicPr>
            <p:cNvPr id="24" name="object 24">
              <a:hlinkClick r:id="rId15"/>
            </p:cNvPr>
            <p:cNvPicPr/>
            <p:nvPr/>
          </p:nvPicPr>
          <p:blipFill>
            <a:blip r:embed="rId6" cstate="print"/>
            <a:stretch>
              <a:fillRect/>
            </a:stretch>
          </p:blipFill>
          <p:spPr>
            <a:xfrm>
              <a:off x="5242559" y="2319273"/>
              <a:ext cx="94487" cy="211836"/>
            </a:xfrm>
            <a:prstGeom prst="rect">
              <a:avLst/>
            </a:prstGeom>
          </p:spPr>
        </p:pic>
        <p:pic>
          <p:nvPicPr>
            <p:cNvPr id="25" name="object 25">
              <a:hlinkClick r:id="rId15"/>
            </p:cNvPr>
            <p:cNvPicPr/>
            <p:nvPr/>
          </p:nvPicPr>
          <p:blipFill>
            <a:blip r:embed="rId18" cstate="print"/>
            <a:stretch>
              <a:fillRect/>
            </a:stretch>
          </p:blipFill>
          <p:spPr>
            <a:xfrm>
              <a:off x="5289803" y="2319273"/>
              <a:ext cx="673798" cy="211836"/>
            </a:xfrm>
            <a:prstGeom prst="rect">
              <a:avLst/>
            </a:prstGeom>
          </p:spPr>
        </p:pic>
        <p:pic>
          <p:nvPicPr>
            <p:cNvPr id="26" name="object 26">
              <a:hlinkClick r:id="rId15"/>
            </p:cNvPr>
            <p:cNvPicPr/>
            <p:nvPr/>
          </p:nvPicPr>
          <p:blipFill>
            <a:blip r:embed="rId9" cstate="print"/>
            <a:stretch>
              <a:fillRect/>
            </a:stretch>
          </p:blipFill>
          <p:spPr>
            <a:xfrm>
              <a:off x="5888735" y="2319273"/>
              <a:ext cx="91439" cy="211836"/>
            </a:xfrm>
            <a:prstGeom prst="rect">
              <a:avLst/>
            </a:prstGeom>
          </p:spPr>
        </p:pic>
        <p:pic>
          <p:nvPicPr>
            <p:cNvPr id="27" name="object 27">
              <a:hlinkClick r:id="rId15"/>
            </p:cNvPr>
            <p:cNvPicPr/>
            <p:nvPr/>
          </p:nvPicPr>
          <p:blipFill>
            <a:blip r:embed="rId16" cstate="print"/>
            <a:stretch>
              <a:fillRect/>
            </a:stretch>
          </p:blipFill>
          <p:spPr>
            <a:xfrm>
              <a:off x="5934455" y="2319273"/>
              <a:ext cx="170687" cy="211836"/>
            </a:xfrm>
            <a:prstGeom prst="rect">
              <a:avLst/>
            </a:prstGeom>
          </p:spPr>
        </p:pic>
        <p:pic>
          <p:nvPicPr>
            <p:cNvPr id="28" name="object 28">
              <a:hlinkClick r:id="rId15"/>
            </p:cNvPr>
            <p:cNvPicPr/>
            <p:nvPr/>
          </p:nvPicPr>
          <p:blipFill>
            <a:blip r:embed="rId6" cstate="print"/>
            <a:stretch>
              <a:fillRect/>
            </a:stretch>
          </p:blipFill>
          <p:spPr>
            <a:xfrm>
              <a:off x="6019799" y="2319273"/>
              <a:ext cx="94487" cy="211836"/>
            </a:xfrm>
            <a:prstGeom prst="rect">
              <a:avLst/>
            </a:prstGeom>
          </p:spPr>
        </p:pic>
        <p:pic>
          <p:nvPicPr>
            <p:cNvPr id="29" name="object 29">
              <a:hlinkClick r:id="rId15"/>
            </p:cNvPr>
            <p:cNvPicPr/>
            <p:nvPr/>
          </p:nvPicPr>
          <p:blipFill>
            <a:blip r:embed="rId19" cstate="print"/>
            <a:stretch>
              <a:fillRect/>
            </a:stretch>
          </p:blipFill>
          <p:spPr>
            <a:xfrm>
              <a:off x="6067043" y="2319273"/>
              <a:ext cx="82296" cy="211836"/>
            </a:xfrm>
            <a:prstGeom prst="rect">
              <a:avLst/>
            </a:prstGeom>
          </p:spPr>
        </p:pic>
        <p:pic>
          <p:nvPicPr>
            <p:cNvPr id="30" name="object 30">
              <a:hlinkClick r:id="rId15"/>
            </p:cNvPr>
            <p:cNvPicPr/>
            <p:nvPr/>
          </p:nvPicPr>
          <p:blipFill>
            <a:blip r:embed="rId20" cstate="print"/>
            <a:stretch>
              <a:fillRect/>
            </a:stretch>
          </p:blipFill>
          <p:spPr>
            <a:xfrm>
              <a:off x="6108191" y="2319273"/>
              <a:ext cx="100584" cy="211836"/>
            </a:xfrm>
            <a:prstGeom prst="rect">
              <a:avLst/>
            </a:prstGeom>
          </p:spPr>
        </p:pic>
        <p:pic>
          <p:nvPicPr>
            <p:cNvPr id="31" name="object 31">
              <a:hlinkClick r:id="rId15"/>
            </p:cNvPr>
            <p:cNvPicPr/>
            <p:nvPr/>
          </p:nvPicPr>
          <p:blipFill>
            <a:blip r:embed="rId21" cstate="print"/>
            <a:stretch>
              <a:fillRect/>
            </a:stretch>
          </p:blipFill>
          <p:spPr>
            <a:xfrm>
              <a:off x="6158483" y="2319273"/>
              <a:ext cx="828446" cy="211836"/>
            </a:xfrm>
            <a:prstGeom prst="rect">
              <a:avLst/>
            </a:prstGeom>
          </p:spPr>
        </p:pic>
        <p:pic>
          <p:nvPicPr>
            <p:cNvPr id="32" name="object 32">
              <a:hlinkClick r:id="rId15"/>
            </p:cNvPr>
            <p:cNvPicPr/>
            <p:nvPr/>
          </p:nvPicPr>
          <p:blipFill>
            <a:blip r:embed="rId6" cstate="print"/>
            <a:stretch>
              <a:fillRect/>
            </a:stretch>
          </p:blipFill>
          <p:spPr>
            <a:xfrm>
              <a:off x="6894829" y="2319273"/>
              <a:ext cx="94488" cy="211836"/>
            </a:xfrm>
            <a:prstGeom prst="rect">
              <a:avLst/>
            </a:prstGeom>
          </p:spPr>
        </p:pic>
        <p:pic>
          <p:nvPicPr>
            <p:cNvPr id="33" name="object 33">
              <a:hlinkClick r:id="rId15"/>
            </p:cNvPr>
            <p:cNvPicPr/>
            <p:nvPr/>
          </p:nvPicPr>
          <p:blipFill>
            <a:blip r:embed="rId22" cstate="print"/>
            <a:stretch>
              <a:fillRect/>
            </a:stretch>
          </p:blipFill>
          <p:spPr>
            <a:xfrm>
              <a:off x="6942073" y="2319273"/>
              <a:ext cx="578243" cy="211836"/>
            </a:xfrm>
            <a:prstGeom prst="rect">
              <a:avLst/>
            </a:prstGeom>
          </p:spPr>
        </p:pic>
        <p:pic>
          <p:nvPicPr>
            <p:cNvPr id="34" name="object 34">
              <a:hlinkClick r:id="rId15"/>
            </p:cNvPr>
            <p:cNvPicPr/>
            <p:nvPr/>
          </p:nvPicPr>
          <p:blipFill>
            <a:blip r:embed="rId20" cstate="print"/>
            <a:stretch>
              <a:fillRect/>
            </a:stretch>
          </p:blipFill>
          <p:spPr>
            <a:xfrm>
              <a:off x="7448041" y="2319273"/>
              <a:ext cx="100583" cy="211836"/>
            </a:xfrm>
            <a:prstGeom prst="rect">
              <a:avLst/>
            </a:prstGeom>
          </p:spPr>
        </p:pic>
        <p:pic>
          <p:nvPicPr>
            <p:cNvPr id="35" name="object 35">
              <a:hlinkClick r:id="rId15"/>
            </p:cNvPr>
            <p:cNvPicPr/>
            <p:nvPr/>
          </p:nvPicPr>
          <p:blipFill>
            <a:blip r:embed="rId23" cstate="print"/>
            <a:stretch>
              <a:fillRect/>
            </a:stretch>
          </p:blipFill>
          <p:spPr>
            <a:xfrm>
              <a:off x="7498333" y="2319273"/>
              <a:ext cx="221742" cy="211836"/>
            </a:xfrm>
            <a:prstGeom prst="rect">
              <a:avLst/>
            </a:prstGeom>
          </p:spPr>
        </p:pic>
        <p:pic>
          <p:nvPicPr>
            <p:cNvPr id="36" name="object 36">
              <a:hlinkClick r:id="rId15"/>
            </p:cNvPr>
            <p:cNvPicPr/>
            <p:nvPr/>
          </p:nvPicPr>
          <p:blipFill>
            <a:blip r:embed="rId6" cstate="print"/>
            <a:stretch>
              <a:fillRect/>
            </a:stretch>
          </p:blipFill>
          <p:spPr>
            <a:xfrm>
              <a:off x="7646161" y="2319273"/>
              <a:ext cx="94488" cy="211836"/>
            </a:xfrm>
            <a:prstGeom prst="rect">
              <a:avLst/>
            </a:prstGeom>
          </p:spPr>
        </p:pic>
        <p:pic>
          <p:nvPicPr>
            <p:cNvPr id="37" name="object 37">
              <a:hlinkClick r:id="rId15"/>
            </p:cNvPr>
            <p:cNvPicPr/>
            <p:nvPr/>
          </p:nvPicPr>
          <p:blipFill>
            <a:blip r:embed="rId24" cstate="print"/>
            <a:stretch>
              <a:fillRect/>
            </a:stretch>
          </p:blipFill>
          <p:spPr>
            <a:xfrm>
              <a:off x="7693405" y="2319273"/>
              <a:ext cx="687489" cy="211836"/>
            </a:xfrm>
            <a:prstGeom prst="rect">
              <a:avLst/>
            </a:prstGeom>
          </p:spPr>
        </p:pic>
        <p:pic>
          <p:nvPicPr>
            <p:cNvPr id="38" name="object 38">
              <a:hlinkClick r:id="rId15"/>
            </p:cNvPr>
            <p:cNvPicPr/>
            <p:nvPr/>
          </p:nvPicPr>
          <p:blipFill>
            <a:blip r:embed="rId20" cstate="print"/>
            <a:stretch>
              <a:fillRect/>
            </a:stretch>
          </p:blipFill>
          <p:spPr>
            <a:xfrm>
              <a:off x="8312150" y="2319273"/>
              <a:ext cx="100583" cy="211836"/>
            </a:xfrm>
            <a:prstGeom prst="rect">
              <a:avLst/>
            </a:prstGeom>
          </p:spPr>
        </p:pic>
        <p:pic>
          <p:nvPicPr>
            <p:cNvPr id="39" name="object 39">
              <a:hlinkClick r:id="rId15"/>
            </p:cNvPr>
            <p:cNvPicPr/>
            <p:nvPr/>
          </p:nvPicPr>
          <p:blipFill>
            <a:blip r:embed="rId23" cstate="print"/>
            <a:stretch>
              <a:fillRect/>
            </a:stretch>
          </p:blipFill>
          <p:spPr>
            <a:xfrm>
              <a:off x="8362441" y="2319273"/>
              <a:ext cx="221742" cy="211836"/>
            </a:xfrm>
            <a:prstGeom prst="rect">
              <a:avLst/>
            </a:prstGeom>
          </p:spPr>
        </p:pic>
        <p:pic>
          <p:nvPicPr>
            <p:cNvPr id="40" name="object 40">
              <a:hlinkClick r:id="rId15"/>
            </p:cNvPr>
            <p:cNvPicPr/>
            <p:nvPr/>
          </p:nvPicPr>
          <p:blipFill>
            <a:blip r:embed="rId6" cstate="print"/>
            <a:stretch>
              <a:fillRect/>
            </a:stretch>
          </p:blipFill>
          <p:spPr>
            <a:xfrm>
              <a:off x="8510269" y="2319273"/>
              <a:ext cx="94488" cy="211836"/>
            </a:xfrm>
            <a:prstGeom prst="rect">
              <a:avLst/>
            </a:prstGeom>
          </p:spPr>
        </p:pic>
      </p:grpSp>
      <p:grpSp>
        <p:nvGrpSpPr>
          <p:cNvPr id="41" name="object 41"/>
          <p:cNvGrpSpPr/>
          <p:nvPr/>
        </p:nvGrpSpPr>
        <p:grpSpPr>
          <a:xfrm>
            <a:off x="4982590" y="2501849"/>
            <a:ext cx="1351280" cy="212725"/>
            <a:chOff x="4982590" y="2501849"/>
            <a:chExt cx="1351280" cy="212725"/>
          </a:xfrm>
        </p:grpSpPr>
        <p:sp>
          <p:nvSpPr>
            <p:cNvPr id="42" name="object 42"/>
            <p:cNvSpPr/>
            <p:nvPr/>
          </p:nvSpPr>
          <p:spPr>
            <a:xfrm>
              <a:off x="4982590" y="2687447"/>
              <a:ext cx="1264920" cy="10795"/>
            </a:xfrm>
            <a:custGeom>
              <a:avLst/>
              <a:gdLst/>
              <a:ahLst/>
              <a:cxnLst/>
              <a:rect l="l" t="t" r="r" b="b"/>
              <a:pathLst>
                <a:path w="1264920" h="10794">
                  <a:moveTo>
                    <a:pt x="1264920" y="0"/>
                  </a:moveTo>
                  <a:lnTo>
                    <a:pt x="0" y="0"/>
                  </a:lnTo>
                  <a:lnTo>
                    <a:pt x="0" y="10667"/>
                  </a:lnTo>
                  <a:lnTo>
                    <a:pt x="1264920" y="10667"/>
                  </a:lnTo>
                  <a:lnTo>
                    <a:pt x="126492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3" name="object 43">
              <a:hlinkClick r:id="rId15"/>
            </p:cNvPr>
            <p:cNvPicPr/>
            <p:nvPr/>
          </p:nvPicPr>
          <p:blipFill>
            <a:blip r:embed="rId25" cstate="print"/>
            <a:stretch>
              <a:fillRect/>
            </a:stretch>
          </p:blipFill>
          <p:spPr>
            <a:xfrm>
              <a:off x="4983479" y="2501849"/>
              <a:ext cx="804672" cy="212140"/>
            </a:xfrm>
            <a:prstGeom prst="rect">
              <a:avLst/>
            </a:prstGeom>
          </p:spPr>
        </p:pic>
        <p:pic>
          <p:nvPicPr>
            <p:cNvPr id="44" name="object 44">
              <a:hlinkClick r:id="rId15"/>
            </p:cNvPr>
            <p:cNvPicPr/>
            <p:nvPr/>
          </p:nvPicPr>
          <p:blipFill>
            <a:blip r:embed="rId6" cstate="print"/>
            <a:stretch>
              <a:fillRect/>
            </a:stretch>
          </p:blipFill>
          <p:spPr>
            <a:xfrm>
              <a:off x="5687567" y="2501849"/>
              <a:ext cx="94487" cy="212140"/>
            </a:xfrm>
            <a:prstGeom prst="rect">
              <a:avLst/>
            </a:prstGeom>
          </p:spPr>
        </p:pic>
        <p:pic>
          <p:nvPicPr>
            <p:cNvPr id="45" name="object 45">
              <a:hlinkClick r:id="rId15"/>
            </p:cNvPr>
            <p:cNvPicPr/>
            <p:nvPr/>
          </p:nvPicPr>
          <p:blipFill>
            <a:blip r:embed="rId17" cstate="print"/>
            <a:stretch>
              <a:fillRect/>
            </a:stretch>
          </p:blipFill>
          <p:spPr>
            <a:xfrm>
              <a:off x="5734811" y="2501849"/>
              <a:ext cx="189737" cy="212140"/>
            </a:xfrm>
            <a:prstGeom prst="rect">
              <a:avLst/>
            </a:prstGeom>
          </p:spPr>
        </p:pic>
        <p:pic>
          <p:nvPicPr>
            <p:cNvPr id="46" name="object 46">
              <a:hlinkClick r:id="rId15"/>
            </p:cNvPr>
            <p:cNvPicPr/>
            <p:nvPr/>
          </p:nvPicPr>
          <p:blipFill>
            <a:blip r:embed="rId6" cstate="print"/>
            <a:stretch>
              <a:fillRect/>
            </a:stretch>
          </p:blipFill>
          <p:spPr>
            <a:xfrm>
              <a:off x="5861303" y="2501849"/>
              <a:ext cx="94487" cy="212140"/>
            </a:xfrm>
            <a:prstGeom prst="rect">
              <a:avLst/>
            </a:prstGeom>
          </p:spPr>
        </p:pic>
        <p:pic>
          <p:nvPicPr>
            <p:cNvPr id="47" name="object 47">
              <a:hlinkClick r:id="rId15"/>
            </p:cNvPr>
            <p:cNvPicPr/>
            <p:nvPr/>
          </p:nvPicPr>
          <p:blipFill>
            <a:blip r:embed="rId26" cstate="print"/>
            <a:stretch>
              <a:fillRect/>
            </a:stretch>
          </p:blipFill>
          <p:spPr>
            <a:xfrm>
              <a:off x="5908547" y="2501849"/>
              <a:ext cx="424814" cy="212140"/>
            </a:xfrm>
            <a:prstGeom prst="rect">
              <a:avLst/>
            </a:prstGeom>
          </p:spPr>
        </p:pic>
      </p:grpSp>
      <p:pic>
        <p:nvPicPr>
          <p:cNvPr id="48" name="object 48"/>
          <p:cNvPicPr/>
          <p:nvPr/>
        </p:nvPicPr>
        <p:blipFill>
          <a:blip r:embed="rId27" cstate="print"/>
          <a:stretch>
            <a:fillRect/>
          </a:stretch>
        </p:blipFill>
        <p:spPr>
          <a:xfrm>
            <a:off x="525004" y="3484281"/>
            <a:ext cx="3403568" cy="1965079"/>
          </a:xfrm>
          <a:prstGeom prst="rect">
            <a:avLst/>
          </a:prstGeom>
        </p:spPr>
      </p:pic>
      <p:grpSp>
        <p:nvGrpSpPr>
          <p:cNvPr id="49" name="object 49"/>
          <p:cNvGrpSpPr/>
          <p:nvPr/>
        </p:nvGrpSpPr>
        <p:grpSpPr>
          <a:xfrm>
            <a:off x="4982590" y="4318711"/>
            <a:ext cx="2887980" cy="212725"/>
            <a:chOff x="4982590" y="4318711"/>
            <a:chExt cx="2887980" cy="212725"/>
          </a:xfrm>
        </p:grpSpPr>
        <p:pic>
          <p:nvPicPr>
            <p:cNvPr id="50" name="object 50"/>
            <p:cNvPicPr/>
            <p:nvPr/>
          </p:nvPicPr>
          <p:blipFill>
            <a:blip r:embed="rId28" cstate="print"/>
            <a:stretch>
              <a:fillRect/>
            </a:stretch>
          </p:blipFill>
          <p:spPr>
            <a:xfrm>
              <a:off x="4982590" y="4318711"/>
              <a:ext cx="2870708" cy="212140"/>
            </a:xfrm>
            <a:prstGeom prst="rect">
              <a:avLst/>
            </a:prstGeom>
          </p:spPr>
        </p:pic>
        <p:pic>
          <p:nvPicPr>
            <p:cNvPr id="51" name="object 51"/>
            <p:cNvPicPr/>
            <p:nvPr/>
          </p:nvPicPr>
          <p:blipFill>
            <a:blip r:embed="rId6" cstate="print"/>
            <a:stretch>
              <a:fillRect/>
            </a:stretch>
          </p:blipFill>
          <p:spPr>
            <a:xfrm>
              <a:off x="7775701" y="4318711"/>
              <a:ext cx="94488" cy="212140"/>
            </a:xfrm>
            <a:prstGeom prst="rect">
              <a:avLst/>
            </a:prstGeom>
          </p:spPr>
        </p:pic>
      </p:grpSp>
      <p:grpSp>
        <p:nvGrpSpPr>
          <p:cNvPr id="52" name="object 52"/>
          <p:cNvGrpSpPr/>
          <p:nvPr/>
        </p:nvGrpSpPr>
        <p:grpSpPr>
          <a:xfrm>
            <a:off x="4982590" y="4501337"/>
            <a:ext cx="3663315" cy="395605"/>
            <a:chOff x="4982590" y="4501337"/>
            <a:chExt cx="3663315" cy="395605"/>
          </a:xfrm>
        </p:grpSpPr>
        <p:sp>
          <p:nvSpPr>
            <p:cNvPr id="53" name="object 53"/>
            <p:cNvSpPr/>
            <p:nvPr/>
          </p:nvSpPr>
          <p:spPr>
            <a:xfrm>
              <a:off x="4982590" y="4686554"/>
              <a:ext cx="3615054" cy="10795"/>
            </a:xfrm>
            <a:custGeom>
              <a:avLst/>
              <a:gdLst/>
              <a:ahLst/>
              <a:cxnLst/>
              <a:rect l="l" t="t" r="r" b="b"/>
              <a:pathLst>
                <a:path w="3615054" h="10795">
                  <a:moveTo>
                    <a:pt x="3614928" y="0"/>
                  </a:moveTo>
                  <a:lnTo>
                    <a:pt x="0" y="0"/>
                  </a:lnTo>
                  <a:lnTo>
                    <a:pt x="0" y="10668"/>
                  </a:lnTo>
                  <a:lnTo>
                    <a:pt x="3614928" y="10668"/>
                  </a:lnTo>
                  <a:lnTo>
                    <a:pt x="3614928"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4" name="object 54">
              <a:hlinkClick r:id="rId29"/>
            </p:cNvPr>
            <p:cNvPicPr/>
            <p:nvPr/>
          </p:nvPicPr>
          <p:blipFill>
            <a:blip r:embed="rId30" cstate="print"/>
            <a:stretch>
              <a:fillRect/>
            </a:stretch>
          </p:blipFill>
          <p:spPr>
            <a:xfrm>
              <a:off x="4983479" y="4501337"/>
              <a:ext cx="2800604" cy="212140"/>
            </a:xfrm>
            <a:prstGeom prst="rect">
              <a:avLst/>
            </a:prstGeom>
          </p:spPr>
        </p:pic>
        <p:pic>
          <p:nvPicPr>
            <p:cNvPr id="55" name="object 55">
              <a:hlinkClick r:id="rId29"/>
            </p:cNvPr>
            <p:cNvPicPr/>
            <p:nvPr/>
          </p:nvPicPr>
          <p:blipFill>
            <a:blip r:embed="rId9" cstate="print"/>
            <a:stretch>
              <a:fillRect/>
            </a:stretch>
          </p:blipFill>
          <p:spPr>
            <a:xfrm>
              <a:off x="7704073" y="4501337"/>
              <a:ext cx="91440" cy="212140"/>
            </a:xfrm>
            <a:prstGeom prst="rect">
              <a:avLst/>
            </a:prstGeom>
          </p:spPr>
        </p:pic>
        <p:pic>
          <p:nvPicPr>
            <p:cNvPr id="56" name="object 56">
              <a:hlinkClick r:id="rId29"/>
            </p:cNvPr>
            <p:cNvPicPr/>
            <p:nvPr/>
          </p:nvPicPr>
          <p:blipFill>
            <a:blip r:embed="rId31" cstate="print"/>
            <a:stretch>
              <a:fillRect/>
            </a:stretch>
          </p:blipFill>
          <p:spPr>
            <a:xfrm>
              <a:off x="7749793" y="4501337"/>
              <a:ext cx="265175" cy="212140"/>
            </a:xfrm>
            <a:prstGeom prst="rect">
              <a:avLst/>
            </a:prstGeom>
          </p:spPr>
        </p:pic>
        <p:pic>
          <p:nvPicPr>
            <p:cNvPr id="57" name="object 57">
              <a:hlinkClick r:id="rId29"/>
            </p:cNvPr>
            <p:cNvPicPr/>
            <p:nvPr/>
          </p:nvPicPr>
          <p:blipFill>
            <a:blip r:embed="rId6" cstate="print"/>
            <a:stretch>
              <a:fillRect/>
            </a:stretch>
          </p:blipFill>
          <p:spPr>
            <a:xfrm>
              <a:off x="7926577" y="4501337"/>
              <a:ext cx="94488" cy="212140"/>
            </a:xfrm>
            <a:prstGeom prst="rect">
              <a:avLst/>
            </a:prstGeom>
          </p:spPr>
        </p:pic>
        <p:pic>
          <p:nvPicPr>
            <p:cNvPr id="58" name="object 58">
              <a:hlinkClick r:id="rId29"/>
            </p:cNvPr>
            <p:cNvPicPr/>
            <p:nvPr/>
          </p:nvPicPr>
          <p:blipFill>
            <a:blip r:embed="rId32" cstate="print"/>
            <a:stretch>
              <a:fillRect/>
            </a:stretch>
          </p:blipFill>
          <p:spPr>
            <a:xfrm>
              <a:off x="7973821" y="4501337"/>
              <a:ext cx="660107" cy="212140"/>
            </a:xfrm>
            <a:prstGeom prst="rect">
              <a:avLst/>
            </a:prstGeom>
          </p:spPr>
        </p:pic>
        <p:pic>
          <p:nvPicPr>
            <p:cNvPr id="59" name="object 59"/>
            <p:cNvPicPr/>
            <p:nvPr/>
          </p:nvPicPr>
          <p:blipFill>
            <a:blip r:embed="rId6" cstate="print"/>
            <a:stretch>
              <a:fillRect/>
            </a:stretch>
          </p:blipFill>
          <p:spPr>
            <a:xfrm>
              <a:off x="8551417" y="4501337"/>
              <a:ext cx="94488" cy="212140"/>
            </a:xfrm>
            <a:prstGeom prst="rect">
              <a:avLst/>
            </a:prstGeom>
          </p:spPr>
        </p:pic>
        <p:pic>
          <p:nvPicPr>
            <p:cNvPr id="60" name="object 60">
              <a:hlinkClick r:id="rId29"/>
            </p:cNvPr>
            <p:cNvPicPr/>
            <p:nvPr/>
          </p:nvPicPr>
          <p:blipFill>
            <a:blip r:embed="rId33" cstate="print"/>
            <a:stretch>
              <a:fillRect/>
            </a:stretch>
          </p:blipFill>
          <p:spPr>
            <a:xfrm>
              <a:off x="4983479" y="4684776"/>
              <a:ext cx="2087752" cy="211836"/>
            </a:xfrm>
            <a:prstGeom prst="rect">
              <a:avLst/>
            </a:prstGeom>
          </p:spPr>
        </p:pic>
        <p:sp>
          <p:nvSpPr>
            <p:cNvPr id="61" name="object 61"/>
            <p:cNvSpPr/>
            <p:nvPr/>
          </p:nvSpPr>
          <p:spPr>
            <a:xfrm>
              <a:off x="4982590" y="4869434"/>
              <a:ext cx="2010410" cy="10795"/>
            </a:xfrm>
            <a:custGeom>
              <a:avLst/>
              <a:gdLst/>
              <a:ahLst/>
              <a:cxnLst/>
              <a:rect l="l" t="t" r="r" b="b"/>
              <a:pathLst>
                <a:path w="2010409" h="10795">
                  <a:moveTo>
                    <a:pt x="2010156" y="0"/>
                  </a:moveTo>
                  <a:lnTo>
                    <a:pt x="0" y="0"/>
                  </a:lnTo>
                  <a:lnTo>
                    <a:pt x="0" y="10668"/>
                  </a:lnTo>
                  <a:lnTo>
                    <a:pt x="2010156" y="10668"/>
                  </a:lnTo>
                  <a:lnTo>
                    <a:pt x="2010156"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62" name="object 62">
            <a:hlinkClick r:id="rId34"/>
          </p:cNvPr>
          <p:cNvPicPr/>
          <p:nvPr/>
        </p:nvPicPr>
        <p:blipFill>
          <a:blip r:embed="rId35" cstate="print"/>
          <a:stretch>
            <a:fillRect/>
          </a:stretch>
        </p:blipFill>
        <p:spPr>
          <a:xfrm>
            <a:off x="3157727" y="5413247"/>
            <a:ext cx="2471928" cy="11201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42264" y="1692859"/>
            <a:ext cx="8255634" cy="317500"/>
            <a:chOff x="442264" y="1692859"/>
            <a:chExt cx="8255634" cy="317500"/>
          </a:xfrm>
        </p:grpSpPr>
        <p:pic>
          <p:nvPicPr>
            <p:cNvPr id="3" name="object 3"/>
            <p:cNvPicPr/>
            <p:nvPr/>
          </p:nvPicPr>
          <p:blipFill>
            <a:blip r:embed="rId2" cstate="print"/>
            <a:stretch>
              <a:fillRect/>
            </a:stretch>
          </p:blipFill>
          <p:spPr>
            <a:xfrm>
              <a:off x="442264" y="1692859"/>
              <a:ext cx="852043" cy="317296"/>
            </a:xfrm>
            <a:prstGeom prst="rect">
              <a:avLst/>
            </a:prstGeom>
          </p:spPr>
        </p:pic>
        <p:pic>
          <p:nvPicPr>
            <p:cNvPr id="4" name="object 4"/>
            <p:cNvPicPr/>
            <p:nvPr/>
          </p:nvPicPr>
          <p:blipFill>
            <a:blip r:embed="rId3" cstate="print"/>
            <a:stretch>
              <a:fillRect/>
            </a:stretch>
          </p:blipFill>
          <p:spPr>
            <a:xfrm>
              <a:off x="1248765" y="1692859"/>
              <a:ext cx="680084" cy="317296"/>
            </a:xfrm>
            <a:prstGeom prst="rect">
              <a:avLst/>
            </a:prstGeom>
          </p:spPr>
        </p:pic>
        <p:pic>
          <p:nvPicPr>
            <p:cNvPr id="5" name="object 5"/>
            <p:cNvPicPr/>
            <p:nvPr/>
          </p:nvPicPr>
          <p:blipFill>
            <a:blip r:embed="rId4" cstate="print"/>
            <a:stretch>
              <a:fillRect/>
            </a:stretch>
          </p:blipFill>
          <p:spPr>
            <a:xfrm>
              <a:off x="1850770" y="1692859"/>
              <a:ext cx="1362151" cy="317296"/>
            </a:xfrm>
            <a:prstGeom prst="rect">
              <a:avLst/>
            </a:prstGeom>
          </p:spPr>
        </p:pic>
        <p:pic>
          <p:nvPicPr>
            <p:cNvPr id="6" name="object 6"/>
            <p:cNvPicPr/>
            <p:nvPr/>
          </p:nvPicPr>
          <p:blipFill>
            <a:blip r:embed="rId5" cstate="print"/>
            <a:stretch>
              <a:fillRect/>
            </a:stretch>
          </p:blipFill>
          <p:spPr>
            <a:xfrm>
              <a:off x="3155568" y="1692859"/>
              <a:ext cx="411480" cy="317296"/>
            </a:xfrm>
            <a:prstGeom prst="rect">
              <a:avLst/>
            </a:prstGeom>
          </p:spPr>
        </p:pic>
        <p:pic>
          <p:nvPicPr>
            <p:cNvPr id="7" name="object 7"/>
            <p:cNvPicPr/>
            <p:nvPr/>
          </p:nvPicPr>
          <p:blipFill>
            <a:blip r:embed="rId6" cstate="print"/>
            <a:stretch>
              <a:fillRect/>
            </a:stretch>
          </p:blipFill>
          <p:spPr>
            <a:xfrm>
              <a:off x="3492373" y="1692859"/>
              <a:ext cx="809625" cy="317296"/>
            </a:xfrm>
            <a:prstGeom prst="rect">
              <a:avLst/>
            </a:prstGeom>
          </p:spPr>
        </p:pic>
        <p:pic>
          <p:nvPicPr>
            <p:cNvPr id="8" name="object 8"/>
            <p:cNvPicPr/>
            <p:nvPr/>
          </p:nvPicPr>
          <p:blipFill>
            <a:blip r:embed="rId7" cstate="print"/>
            <a:stretch>
              <a:fillRect/>
            </a:stretch>
          </p:blipFill>
          <p:spPr>
            <a:xfrm>
              <a:off x="4202556" y="1692859"/>
              <a:ext cx="1062062" cy="317296"/>
            </a:xfrm>
            <a:prstGeom prst="rect">
              <a:avLst/>
            </a:prstGeom>
          </p:spPr>
        </p:pic>
        <p:pic>
          <p:nvPicPr>
            <p:cNvPr id="9" name="object 9"/>
            <p:cNvPicPr/>
            <p:nvPr/>
          </p:nvPicPr>
          <p:blipFill>
            <a:blip r:embed="rId8" cstate="print"/>
            <a:stretch>
              <a:fillRect/>
            </a:stretch>
          </p:blipFill>
          <p:spPr>
            <a:xfrm>
              <a:off x="5220970" y="1692859"/>
              <a:ext cx="425196" cy="317296"/>
            </a:xfrm>
            <a:prstGeom prst="rect">
              <a:avLst/>
            </a:prstGeom>
          </p:spPr>
        </p:pic>
        <p:pic>
          <p:nvPicPr>
            <p:cNvPr id="10" name="object 10"/>
            <p:cNvPicPr/>
            <p:nvPr/>
          </p:nvPicPr>
          <p:blipFill>
            <a:blip r:embed="rId9" cstate="print"/>
            <a:stretch>
              <a:fillRect/>
            </a:stretch>
          </p:blipFill>
          <p:spPr>
            <a:xfrm>
              <a:off x="5566917" y="1692859"/>
              <a:ext cx="1061580" cy="317296"/>
            </a:xfrm>
            <a:prstGeom prst="rect">
              <a:avLst/>
            </a:prstGeom>
          </p:spPr>
        </p:pic>
        <p:pic>
          <p:nvPicPr>
            <p:cNvPr id="11" name="object 11"/>
            <p:cNvPicPr/>
            <p:nvPr/>
          </p:nvPicPr>
          <p:blipFill>
            <a:blip r:embed="rId10" cstate="print"/>
            <a:stretch>
              <a:fillRect/>
            </a:stretch>
          </p:blipFill>
          <p:spPr>
            <a:xfrm>
              <a:off x="6589522" y="1692859"/>
              <a:ext cx="1126401" cy="317296"/>
            </a:xfrm>
            <a:prstGeom prst="rect">
              <a:avLst/>
            </a:prstGeom>
          </p:spPr>
        </p:pic>
        <p:pic>
          <p:nvPicPr>
            <p:cNvPr id="12" name="object 12"/>
            <p:cNvPicPr/>
            <p:nvPr/>
          </p:nvPicPr>
          <p:blipFill>
            <a:blip r:embed="rId8" cstate="print"/>
            <a:stretch>
              <a:fillRect/>
            </a:stretch>
          </p:blipFill>
          <p:spPr>
            <a:xfrm>
              <a:off x="7662672" y="1692859"/>
              <a:ext cx="425196" cy="317296"/>
            </a:xfrm>
            <a:prstGeom prst="rect">
              <a:avLst/>
            </a:prstGeom>
          </p:spPr>
        </p:pic>
        <p:pic>
          <p:nvPicPr>
            <p:cNvPr id="13" name="object 13"/>
            <p:cNvPicPr/>
            <p:nvPr/>
          </p:nvPicPr>
          <p:blipFill>
            <a:blip r:embed="rId11" cstate="print"/>
            <a:stretch>
              <a:fillRect/>
            </a:stretch>
          </p:blipFill>
          <p:spPr>
            <a:xfrm>
              <a:off x="8008620" y="1692859"/>
              <a:ext cx="661416" cy="317296"/>
            </a:xfrm>
            <a:prstGeom prst="rect">
              <a:avLst/>
            </a:prstGeom>
          </p:spPr>
        </p:pic>
        <p:pic>
          <p:nvPicPr>
            <p:cNvPr id="14" name="object 14"/>
            <p:cNvPicPr/>
            <p:nvPr/>
          </p:nvPicPr>
          <p:blipFill>
            <a:blip r:embed="rId12" cstate="print"/>
            <a:stretch>
              <a:fillRect/>
            </a:stretch>
          </p:blipFill>
          <p:spPr>
            <a:xfrm>
              <a:off x="8575548" y="1692859"/>
              <a:ext cx="121920" cy="317296"/>
            </a:xfrm>
            <a:prstGeom prst="rect">
              <a:avLst/>
            </a:prstGeom>
          </p:spPr>
        </p:pic>
      </p:grpSp>
      <p:grpSp>
        <p:nvGrpSpPr>
          <p:cNvPr id="15" name="object 15"/>
          <p:cNvGrpSpPr/>
          <p:nvPr/>
        </p:nvGrpSpPr>
        <p:grpSpPr>
          <a:xfrm>
            <a:off x="442264" y="2516377"/>
            <a:ext cx="9240520" cy="1140460"/>
            <a:chOff x="442264" y="2516377"/>
            <a:chExt cx="9240520" cy="1140460"/>
          </a:xfrm>
        </p:grpSpPr>
        <p:pic>
          <p:nvPicPr>
            <p:cNvPr id="16" name="object 16"/>
            <p:cNvPicPr/>
            <p:nvPr/>
          </p:nvPicPr>
          <p:blipFill>
            <a:blip r:embed="rId13" cstate="print"/>
            <a:stretch>
              <a:fillRect/>
            </a:stretch>
          </p:blipFill>
          <p:spPr>
            <a:xfrm>
              <a:off x="442264" y="2516377"/>
              <a:ext cx="2664663" cy="316991"/>
            </a:xfrm>
            <a:prstGeom prst="rect">
              <a:avLst/>
            </a:prstGeom>
          </p:spPr>
        </p:pic>
        <p:pic>
          <p:nvPicPr>
            <p:cNvPr id="17" name="object 17"/>
            <p:cNvPicPr/>
            <p:nvPr/>
          </p:nvPicPr>
          <p:blipFill>
            <a:blip r:embed="rId14" cstate="print"/>
            <a:stretch>
              <a:fillRect/>
            </a:stretch>
          </p:blipFill>
          <p:spPr>
            <a:xfrm>
              <a:off x="3125089" y="2516377"/>
              <a:ext cx="2918841" cy="316991"/>
            </a:xfrm>
            <a:prstGeom prst="rect">
              <a:avLst/>
            </a:prstGeom>
          </p:spPr>
        </p:pic>
        <p:pic>
          <p:nvPicPr>
            <p:cNvPr id="18" name="object 18"/>
            <p:cNvPicPr/>
            <p:nvPr/>
          </p:nvPicPr>
          <p:blipFill>
            <a:blip r:embed="rId15" cstate="print"/>
            <a:stretch>
              <a:fillRect/>
            </a:stretch>
          </p:blipFill>
          <p:spPr>
            <a:xfrm>
              <a:off x="5995161" y="2516377"/>
              <a:ext cx="680465" cy="316991"/>
            </a:xfrm>
            <a:prstGeom prst="rect">
              <a:avLst/>
            </a:prstGeom>
          </p:spPr>
        </p:pic>
        <p:pic>
          <p:nvPicPr>
            <p:cNvPr id="19" name="object 19"/>
            <p:cNvPicPr/>
            <p:nvPr/>
          </p:nvPicPr>
          <p:blipFill>
            <a:blip r:embed="rId16" cstate="print"/>
            <a:stretch>
              <a:fillRect/>
            </a:stretch>
          </p:blipFill>
          <p:spPr>
            <a:xfrm>
              <a:off x="6691629" y="2516377"/>
              <a:ext cx="2960471" cy="316991"/>
            </a:xfrm>
            <a:prstGeom prst="rect">
              <a:avLst/>
            </a:prstGeom>
          </p:spPr>
        </p:pic>
        <p:pic>
          <p:nvPicPr>
            <p:cNvPr id="20" name="object 20"/>
            <p:cNvPicPr/>
            <p:nvPr/>
          </p:nvPicPr>
          <p:blipFill>
            <a:blip r:embed="rId17" cstate="print"/>
            <a:stretch>
              <a:fillRect/>
            </a:stretch>
          </p:blipFill>
          <p:spPr>
            <a:xfrm>
              <a:off x="442264" y="2790393"/>
              <a:ext cx="2150694" cy="317296"/>
            </a:xfrm>
            <a:prstGeom prst="rect">
              <a:avLst/>
            </a:prstGeom>
          </p:spPr>
        </p:pic>
        <p:pic>
          <p:nvPicPr>
            <p:cNvPr id="21" name="object 21"/>
            <p:cNvPicPr/>
            <p:nvPr/>
          </p:nvPicPr>
          <p:blipFill>
            <a:blip r:embed="rId18" cstate="print"/>
            <a:stretch>
              <a:fillRect/>
            </a:stretch>
          </p:blipFill>
          <p:spPr>
            <a:xfrm>
              <a:off x="2643251" y="2790393"/>
              <a:ext cx="7038975" cy="317296"/>
            </a:xfrm>
            <a:prstGeom prst="rect">
              <a:avLst/>
            </a:prstGeom>
          </p:spPr>
        </p:pic>
        <p:pic>
          <p:nvPicPr>
            <p:cNvPr id="22" name="object 22"/>
            <p:cNvPicPr/>
            <p:nvPr/>
          </p:nvPicPr>
          <p:blipFill>
            <a:blip r:embed="rId19" cstate="print"/>
            <a:stretch>
              <a:fillRect/>
            </a:stretch>
          </p:blipFill>
          <p:spPr>
            <a:xfrm>
              <a:off x="442264" y="3065398"/>
              <a:ext cx="764285" cy="316991"/>
            </a:xfrm>
            <a:prstGeom prst="rect">
              <a:avLst/>
            </a:prstGeom>
          </p:spPr>
        </p:pic>
        <p:pic>
          <p:nvPicPr>
            <p:cNvPr id="23" name="object 23"/>
            <p:cNvPicPr/>
            <p:nvPr/>
          </p:nvPicPr>
          <p:blipFill>
            <a:blip r:embed="rId20" cstate="print"/>
            <a:stretch>
              <a:fillRect/>
            </a:stretch>
          </p:blipFill>
          <p:spPr>
            <a:xfrm>
              <a:off x="1125321" y="3065398"/>
              <a:ext cx="274319" cy="316991"/>
            </a:xfrm>
            <a:prstGeom prst="rect">
              <a:avLst/>
            </a:prstGeom>
          </p:spPr>
        </p:pic>
        <p:pic>
          <p:nvPicPr>
            <p:cNvPr id="24" name="object 24"/>
            <p:cNvPicPr/>
            <p:nvPr/>
          </p:nvPicPr>
          <p:blipFill>
            <a:blip r:embed="rId21" cstate="print"/>
            <a:stretch>
              <a:fillRect/>
            </a:stretch>
          </p:blipFill>
          <p:spPr>
            <a:xfrm>
              <a:off x="1334134" y="3065398"/>
              <a:ext cx="654304" cy="316991"/>
            </a:xfrm>
            <a:prstGeom prst="rect">
              <a:avLst/>
            </a:prstGeom>
          </p:spPr>
        </p:pic>
        <p:pic>
          <p:nvPicPr>
            <p:cNvPr id="25" name="object 25"/>
            <p:cNvPicPr/>
            <p:nvPr/>
          </p:nvPicPr>
          <p:blipFill>
            <a:blip r:embed="rId20" cstate="print"/>
            <a:stretch>
              <a:fillRect/>
            </a:stretch>
          </p:blipFill>
          <p:spPr>
            <a:xfrm>
              <a:off x="1898015" y="3065398"/>
              <a:ext cx="274319" cy="316991"/>
            </a:xfrm>
            <a:prstGeom prst="rect">
              <a:avLst/>
            </a:prstGeom>
          </p:spPr>
        </p:pic>
        <p:pic>
          <p:nvPicPr>
            <p:cNvPr id="26" name="object 26"/>
            <p:cNvPicPr/>
            <p:nvPr/>
          </p:nvPicPr>
          <p:blipFill>
            <a:blip r:embed="rId22" cstate="print"/>
            <a:stretch>
              <a:fillRect/>
            </a:stretch>
          </p:blipFill>
          <p:spPr>
            <a:xfrm>
              <a:off x="2106802" y="3065398"/>
              <a:ext cx="855878" cy="316991"/>
            </a:xfrm>
            <a:prstGeom prst="rect">
              <a:avLst/>
            </a:prstGeom>
          </p:spPr>
        </p:pic>
        <p:pic>
          <p:nvPicPr>
            <p:cNvPr id="27" name="object 27"/>
            <p:cNvPicPr/>
            <p:nvPr/>
          </p:nvPicPr>
          <p:blipFill>
            <a:blip r:embed="rId20" cstate="print"/>
            <a:stretch>
              <a:fillRect/>
            </a:stretch>
          </p:blipFill>
          <p:spPr>
            <a:xfrm>
              <a:off x="2891662" y="3065398"/>
              <a:ext cx="274929" cy="316991"/>
            </a:xfrm>
            <a:prstGeom prst="rect">
              <a:avLst/>
            </a:prstGeom>
          </p:spPr>
        </p:pic>
        <p:pic>
          <p:nvPicPr>
            <p:cNvPr id="28" name="object 28"/>
            <p:cNvPicPr/>
            <p:nvPr/>
          </p:nvPicPr>
          <p:blipFill>
            <a:blip r:embed="rId23" cstate="print"/>
            <a:stretch>
              <a:fillRect/>
            </a:stretch>
          </p:blipFill>
          <p:spPr>
            <a:xfrm>
              <a:off x="3100705" y="3065398"/>
              <a:ext cx="906780" cy="316991"/>
            </a:xfrm>
            <a:prstGeom prst="rect">
              <a:avLst/>
            </a:prstGeom>
          </p:spPr>
        </p:pic>
        <p:pic>
          <p:nvPicPr>
            <p:cNvPr id="29" name="object 29"/>
            <p:cNvPicPr/>
            <p:nvPr/>
          </p:nvPicPr>
          <p:blipFill>
            <a:blip r:embed="rId24" cstate="print"/>
            <a:stretch>
              <a:fillRect/>
            </a:stretch>
          </p:blipFill>
          <p:spPr>
            <a:xfrm>
              <a:off x="3951097" y="3065398"/>
              <a:ext cx="491744" cy="316991"/>
            </a:xfrm>
            <a:prstGeom prst="rect">
              <a:avLst/>
            </a:prstGeom>
          </p:spPr>
        </p:pic>
        <p:pic>
          <p:nvPicPr>
            <p:cNvPr id="30" name="object 30"/>
            <p:cNvPicPr/>
            <p:nvPr/>
          </p:nvPicPr>
          <p:blipFill>
            <a:blip r:embed="rId25" cstate="print"/>
            <a:stretch>
              <a:fillRect/>
            </a:stretch>
          </p:blipFill>
          <p:spPr>
            <a:xfrm>
              <a:off x="4391533" y="3065398"/>
              <a:ext cx="277367" cy="316991"/>
            </a:xfrm>
            <a:prstGeom prst="rect">
              <a:avLst/>
            </a:prstGeom>
          </p:spPr>
        </p:pic>
        <p:pic>
          <p:nvPicPr>
            <p:cNvPr id="31" name="object 31"/>
            <p:cNvPicPr/>
            <p:nvPr/>
          </p:nvPicPr>
          <p:blipFill>
            <a:blip r:embed="rId26" cstate="print"/>
            <a:stretch>
              <a:fillRect/>
            </a:stretch>
          </p:blipFill>
          <p:spPr>
            <a:xfrm>
              <a:off x="4601845" y="3065398"/>
              <a:ext cx="953071" cy="316991"/>
            </a:xfrm>
            <a:prstGeom prst="rect">
              <a:avLst/>
            </a:prstGeom>
          </p:spPr>
        </p:pic>
        <p:pic>
          <p:nvPicPr>
            <p:cNvPr id="32" name="object 32"/>
            <p:cNvPicPr/>
            <p:nvPr/>
          </p:nvPicPr>
          <p:blipFill>
            <a:blip r:embed="rId27" cstate="print"/>
            <a:stretch>
              <a:fillRect/>
            </a:stretch>
          </p:blipFill>
          <p:spPr>
            <a:xfrm>
              <a:off x="5507481" y="3065398"/>
              <a:ext cx="2353056" cy="316991"/>
            </a:xfrm>
            <a:prstGeom prst="rect">
              <a:avLst/>
            </a:prstGeom>
          </p:spPr>
        </p:pic>
        <p:pic>
          <p:nvPicPr>
            <p:cNvPr id="33" name="object 33"/>
            <p:cNvPicPr/>
            <p:nvPr/>
          </p:nvPicPr>
          <p:blipFill>
            <a:blip r:embed="rId28" cstate="print"/>
            <a:stretch>
              <a:fillRect/>
            </a:stretch>
          </p:blipFill>
          <p:spPr>
            <a:xfrm>
              <a:off x="7793736" y="3065398"/>
              <a:ext cx="1243888" cy="316991"/>
            </a:xfrm>
            <a:prstGeom prst="rect">
              <a:avLst/>
            </a:prstGeom>
          </p:spPr>
        </p:pic>
        <p:pic>
          <p:nvPicPr>
            <p:cNvPr id="34" name="object 34"/>
            <p:cNvPicPr/>
            <p:nvPr/>
          </p:nvPicPr>
          <p:blipFill>
            <a:blip r:embed="rId29" cstate="print"/>
            <a:stretch>
              <a:fillRect/>
            </a:stretch>
          </p:blipFill>
          <p:spPr>
            <a:xfrm>
              <a:off x="8996172" y="3065398"/>
              <a:ext cx="684276" cy="316991"/>
            </a:xfrm>
            <a:prstGeom prst="rect">
              <a:avLst/>
            </a:prstGeom>
          </p:spPr>
        </p:pic>
        <p:pic>
          <p:nvPicPr>
            <p:cNvPr id="35" name="object 35"/>
            <p:cNvPicPr/>
            <p:nvPr/>
          </p:nvPicPr>
          <p:blipFill>
            <a:blip r:embed="rId30" cstate="print"/>
            <a:stretch>
              <a:fillRect/>
            </a:stretch>
          </p:blipFill>
          <p:spPr>
            <a:xfrm>
              <a:off x="442264" y="3339719"/>
              <a:ext cx="1080211" cy="316991"/>
            </a:xfrm>
            <a:prstGeom prst="rect">
              <a:avLst/>
            </a:prstGeom>
          </p:spPr>
        </p:pic>
        <p:pic>
          <p:nvPicPr>
            <p:cNvPr id="36" name="object 36"/>
            <p:cNvPicPr/>
            <p:nvPr/>
          </p:nvPicPr>
          <p:blipFill>
            <a:blip r:embed="rId31" cstate="print"/>
            <a:stretch>
              <a:fillRect/>
            </a:stretch>
          </p:blipFill>
          <p:spPr>
            <a:xfrm>
              <a:off x="1387475" y="3339719"/>
              <a:ext cx="121919" cy="316991"/>
            </a:xfrm>
            <a:prstGeom prst="rect">
              <a:avLst/>
            </a:prstGeom>
          </p:spPr>
        </p:pic>
      </p:grpSp>
      <p:grpSp>
        <p:nvGrpSpPr>
          <p:cNvPr id="37" name="object 37"/>
          <p:cNvGrpSpPr/>
          <p:nvPr/>
        </p:nvGrpSpPr>
        <p:grpSpPr>
          <a:xfrm>
            <a:off x="442264" y="3888359"/>
            <a:ext cx="9244965" cy="591820"/>
            <a:chOff x="442264" y="3888359"/>
            <a:chExt cx="9244965" cy="591820"/>
          </a:xfrm>
        </p:grpSpPr>
        <p:pic>
          <p:nvPicPr>
            <p:cNvPr id="38" name="object 38"/>
            <p:cNvPicPr/>
            <p:nvPr/>
          </p:nvPicPr>
          <p:blipFill>
            <a:blip r:embed="rId32" cstate="print"/>
            <a:stretch>
              <a:fillRect/>
            </a:stretch>
          </p:blipFill>
          <p:spPr>
            <a:xfrm>
              <a:off x="442264" y="3888359"/>
              <a:ext cx="1843735" cy="316992"/>
            </a:xfrm>
            <a:prstGeom prst="rect">
              <a:avLst/>
            </a:prstGeom>
          </p:spPr>
        </p:pic>
        <p:pic>
          <p:nvPicPr>
            <p:cNvPr id="39" name="object 39"/>
            <p:cNvPicPr/>
            <p:nvPr/>
          </p:nvPicPr>
          <p:blipFill>
            <a:blip r:embed="rId33" cstate="print"/>
            <a:stretch>
              <a:fillRect/>
            </a:stretch>
          </p:blipFill>
          <p:spPr>
            <a:xfrm>
              <a:off x="2297302" y="3888359"/>
              <a:ext cx="839114" cy="316992"/>
            </a:xfrm>
            <a:prstGeom prst="rect">
              <a:avLst/>
            </a:prstGeom>
          </p:spPr>
        </p:pic>
        <p:pic>
          <p:nvPicPr>
            <p:cNvPr id="40" name="object 40"/>
            <p:cNvPicPr/>
            <p:nvPr/>
          </p:nvPicPr>
          <p:blipFill>
            <a:blip r:embed="rId34" cstate="print"/>
            <a:stretch>
              <a:fillRect/>
            </a:stretch>
          </p:blipFill>
          <p:spPr>
            <a:xfrm>
              <a:off x="3154045" y="3888359"/>
              <a:ext cx="4840351" cy="316992"/>
            </a:xfrm>
            <a:prstGeom prst="rect">
              <a:avLst/>
            </a:prstGeom>
          </p:spPr>
        </p:pic>
        <p:pic>
          <p:nvPicPr>
            <p:cNvPr id="41" name="object 41"/>
            <p:cNvPicPr/>
            <p:nvPr/>
          </p:nvPicPr>
          <p:blipFill>
            <a:blip r:embed="rId35" cstate="print"/>
            <a:stretch>
              <a:fillRect/>
            </a:stretch>
          </p:blipFill>
          <p:spPr>
            <a:xfrm>
              <a:off x="8002524" y="3888359"/>
              <a:ext cx="1236726" cy="316992"/>
            </a:xfrm>
            <a:prstGeom prst="rect">
              <a:avLst/>
            </a:prstGeom>
          </p:spPr>
        </p:pic>
        <p:pic>
          <p:nvPicPr>
            <p:cNvPr id="42" name="object 42"/>
            <p:cNvPicPr/>
            <p:nvPr/>
          </p:nvPicPr>
          <p:blipFill>
            <a:blip r:embed="rId36" cstate="print"/>
            <a:stretch>
              <a:fillRect/>
            </a:stretch>
          </p:blipFill>
          <p:spPr>
            <a:xfrm>
              <a:off x="9257029" y="3888359"/>
              <a:ext cx="429768" cy="316992"/>
            </a:xfrm>
            <a:prstGeom prst="rect">
              <a:avLst/>
            </a:prstGeom>
          </p:spPr>
        </p:pic>
        <p:pic>
          <p:nvPicPr>
            <p:cNvPr id="43" name="object 43"/>
            <p:cNvPicPr/>
            <p:nvPr/>
          </p:nvPicPr>
          <p:blipFill>
            <a:blip r:embed="rId37" cstate="print"/>
            <a:stretch>
              <a:fillRect/>
            </a:stretch>
          </p:blipFill>
          <p:spPr>
            <a:xfrm>
              <a:off x="442264" y="4162374"/>
              <a:ext cx="1329690" cy="317296"/>
            </a:xfrm>
            <a:prstGeom prst="rect">
              <a:avLst/>
            </a:prstGeom>
          </p:spPr>
        </p:pic>
        <p:pic>
          <p:nvPicPr>
            <p:cNvPr id="44" name="object 44"/>
            <p:cNvPicPr/>
            <p:nvPr/>
          </p:nvPicPr>
          <p:blipFill>
            <a:blip r:embed="rId38" cstate="print"/>
            <a:stretch>
              <a:fillRect/>
            </a:stretch>
          </p:blipFill>
          <p:spPr>
            <a:xfrm>
              <a:off x="1709039" y="4162374"/>
              <a:ext cx="510031" cy="317296"/>
            </a:xfrm>
            <a:prstGeom prst="rect">
              <a:avLst/>
            </a:prstGeom>
          </p:spPr>
        </p:pic>
        <p:pic>
          <p:nvPicPr>
            <p:cNvPr id="45" name="object 45"/>
            <p:cNvPicPr/>
            <p:nvPr/>
          </p:nvPicPr>
          <p:blipFill>
            <a:blip r:embed="rId39" cstate="print"/>
            <a:stretch>
              <a:fillRect/>
            </a:stretch>
          </p:blipFill>
          <p:spPr>
            <a:xfrm>
              <a:off x="2157095" y="4162374"/>
              <a:ext cx="1288160" cy="317296"/>
            </a:xfrm>
            <a:prstGeom prst="rect">
              <a:avLst/>
            </a:prstGeom>
          </p:spPr>
        </p:pic>
        <p:pic>
          <p:nvPicPr>
            <p:cNvPr id="46" name="object 46"/>
            <p:cNvPicPr/>
            <p:nvPr/>
          </p:nvPicPr>
          <p:blipFill>
            <a:blip r:embed="rId12" cstate="print"/>
            <a:stretch>
              <a:fillRect/>
            </a:stretch>
          </p:blipFill>
          <p:spPr>
            <a:xfrm>
              <a:off x="3346068" y="4162374"/>
              <a:ext cx="121920" cy="317296"/>
            </a:xfrm>
            <a:prstGeom prst="rect">
              <a:avLst/>
            </a:prstGeom>
          </p:spPr>
        </p:pic>
      </p:grpSp>
      <p:grpSp>
        <p:nvGrpSpPr>
          <p:cNvPr id="47" name="object 47"/>
          <p:cNvGrpSpPr/>
          <p:nvPr/>
        </p:nvGrpSpPr>
        <p:grpSpPr>
          <a:xfrm>
            <a:off x="442264" y="4711572"/>
            <a:ext cx="8076565" cy="1140460"/>
            <a:chOff x="442264" y="4711572"/>
            <a:chExt cx="8076565" cy="1140460"/>
          </a:xfrm>
        </p:grpSpPr>
        <p:pic>
          <p:nvPicPr>
            <p:cNvPr id="48" name="object 48"/>
            <p:cNvPicPr/>
            <p:nvPr/>
          </p:nvPicPr>
          <p:blipFill>
            <a:blip r:embed="rId40" cstate="print"/>
            <a:stretch>
              <a:fillRect/>
            </a:stretch>
          </p:blipFill>
          <p:spPr>
            <a:xfrm>
              <a:off x="442264" y="4711572"/>
              <a:ext cx="688085" cy="316992"/>
            </a:xfrm>
            <a:prstGeom prst="rect">
              <a:avLst/>
            </a:prstGeom>
          </p:spPr>
        </p:pic>
        <p:pic>
          <p:nvPicPr>
            <p:cNvPr id="49" name="object 49"/>
            <p:cNvPicPr/>
            <p:nvPr/>
          </p:nvPicPr>
          <p:blipFill>
            <a:blip r:embed="rId41" cstate="print"/>
            <a:stretch>
              <a:fillRect/>
            </a:stretch>
          </p:blipFill>
          <p:spPr>
            <a:xfrm>
              <a:off x="1055217" y="4711572"/>
              <a:ext cx="384047" cy="316992"/>
            </a:xfrm>
            <a:prstGeom prst="rect">
              <a:avLst/>
            </a:prstGeom>
          </p:spPr>
        </p:pic>
        <p:pic>
          <p:nvPicPr>
            <p:cNvPr id="50" name="object 50"/>
            <p:cNvPicPr/>
            <p:nvPr/>
          </p:nvPicPr>
          <p:blipFill>
            <a:blip r:embed="rId42" cstate="print"/>
            <a:stretch>
              <a:fillRect/>
            </a:stretch>
          </p:blipFill>
          <p:spPr>
            <a:xfrm>
              <a:off x="1375283" y="4711572"/>
              <a:ext cx="796543" cy="316992"/>
            </a:xfrm>
            <a:prstGeom prst="rect">
              <a:avLst/>
            </a:prstGeom>
          </p:spPr>
        </p:pic>
        <p:pic>
          <p:nvPicPr>
            <p:cNvPr id="51" name="object 51"/>
            <p:cNvPicPr/>
            <p:nvPr/>
          </p:nvPicPr>
          <p:blipFill>
            <a:blip r:embed="rId43" cstate="print"/>
            <a:stretch>
              <a:fillRect/>
            </a:stretch>
          </p:blipFill>
          <p:spPr>
            <a:xfrm>
              <a:off x="2120518" y="4711572"/>
              <a:ext cx="1082382" cy="316992"/>
            </a:xfrm>
            <a:prstGeom prst="rect">
              <a:avLst/>
            </a:prstGeom>
          </p:spPr>
        </p:pic>
        <p:pic>
          <p:nvPicPr>
            <p:cNvPr id="52" name="object 52"/>
            <p:cNvPicPr/>
            <p:nvPr/>
          </p:nvPicPr>
          <p:blipFill>
            <a:blip r:embed="rId44" cstate="print"/>
            <a:stretch>
              <a:fillRect/>
            </a:stretch>
          </p:blipFill>
          <p:spPr>
            <a:xfrm>
              <a:off x="3155568" y="4711572"/>
              <a:ext cx="1532890" cy="316992"/>
            </a:xfrm>
            <a:prstGeom prst="rect">
              <a:avLst/>
            </a:prstGeom>
          </p:spPr>
        </p:pic>
        <p:pic>
          <p:nvPicPr>
            <p:cNvPr id="53" name="object 53"/>
            <p:cNvPicPr/>
            <p:nvPr/>
          </p:nvPicPr>
          <p:blipFill>
            <a:blip r:embed="rId45" cstate="print"/>
            <a:stretch>
              <a:fillRect/>
            </a:stretch>
          </p:blipFill>
          <p:spPr>
            <a:xfrm>
              <a:off x="4638421" y="4711572"/>
              <a:ext cx="121920" cy="316992"/>
            </a:xfrm>
            <a:prstGeom prst="rect">
              <a:avLst/>
            </a:prstGeom>
          </p:spPr>
        </p:pic>
        <p:pic>
          <p:nvPicPr>
            <p:cNvPr id="54" name="object 54"/>
            <p:cNvPicPr/>
            <p:nvPr/>
          </p:nvPicPr>
          <p:blipFill>
            <a:blip r:embed="rId46" cstate="print"/>
            <a:stretch>
              <a:fillRect/>
            </a:stretch>
          </p:blipFill>
          <p:spPr>
            <a:xfrm>
              <a:off x="442264" y="4985892"/>
              <a:ext cx="143256" cy="316991"/>
            </a:xfrm>
            <a:prstGeom prst="rect">
              <a:avLst/>
            </a:prstGeom>
          </p:spPr>
        </p:pic>
        <p:pic>
          <p:nvPicPr>
            <p:cNvPr id="55" name="object 55"/>
            <p:cNvPicPr/>
            <p:nvPr/>
          </p:nvPicPr>
          <p:blipFill>
            <a:blip r:embed="rId47" cstate="print"/>
            <a:stretch>
              <a:fillRect/>
            </a:stretch>
          </p:blipFill>
          <p:spPr>
            <a:xfrm>
              <a:off x="728776" y="4985892"/>
              <a:ext cx="1782699" cy="316991"/>
            </a:xfrm>
            <a:prstGeom prst="rect">
              <a:avLst/>
            </a:prstGeom>
          </p:spPr>
        </p:pic>
        <p:pic>
          <p:nvPicPr>
            <p:cNvPr id="56" name="object 56"/>
            <p:cNvPicPr/>
            <p:nvPr/>
          </p:nvPicPr>
          <p:blipFill>
            <a:blip r:embed="rId48" cstate="print"/>
            <a:stretch>
              <a:fillRect/>
            </a:stretch>
          </p:blipFill>
          <p:spPr>
            <a:xfrm>
              <a:off x="2384171" y="4985892"/>
              <a:ext cx="121919" cy="316991"/>
            </a:xfrm>
            <a:prstGeom prst="rect">
              <a:avLst/>
            </a:prstGeom>
          </p:spPr>
        </p:pic>
        <p:pic>
          <p:nvPicPr>
            <p:cNvPr id="57" name="object 57"/>
            <p:cNvPicPr/>
            <p:nvPr/>
          </p:nvPicPr>
          <p:blipFill>
            <a:blip r:embed="rId49" cstate="print"/>
            <a:stretch>
              <a:fillRect/>
            </a:stretch>
          </p:blipFill>
          <p:spPr>
            <a:xfrm>
              <a:off x="442264" y="5260289"/>
              <a:ext cx="143256" cy="317296"/>
            </a:xfrm>
            <a:prstGeom prst="rect">
              <a:avLst/>
            </a:prstGeom>
          </p:spPr>
        </p:pic>
        <p:pic>
          <p:nvPicPr>
            <p:cNvPr id="58" name="object 58"/>
            <p:cNvPicPr/>
            <p:nvPr/>
          </p:nvPicPr>
          <p:blipFill>
            <a:blip r:embed="rId50" cstate="print"/>
            <a:stretch>
              <a:fillRect/>
            </a:stretch>
          </p:blipFill>
          <p:spPr>
            <a:xfrm>
              <a:off x="728776" y="5260289"/>
              <a:ext cx="973963" cy="317296"/>
            </a:xfrm>
            <a:prstGeom prst="rect">
              <a:avLst/>
            </a:prstGeom>
          </p:spPr>
        </p:pic>
        <p:pic>
          <p:nvPicPr>
            <p:cNvPr id="59" name="object 59"/>
            <p:cNvPicPr/>
            <p:nvPr/>
          </p:nvPicPr>
          <p:blipFill>
            <a:blip r:embed="rId8" cstate="print"/>
            <a:stretch>
              <a:fillRect/>
            </a:stretch>
          </p:blipFill>
          <p:spPr>
            <a:xfrm>
              <a:off x="1643506" y="5260289"/>
              <a:ext cx="425195" cy="317296"/>
            </a:xfrm>
            <a:prstGeom prst="rect">
              <a:avLst/>
            </a:prstGeom>
          </p:spPr>
        </p:pic>
        <p:pic>
          <p:nvPicPr>
            <p:cNvPr id="60" name="object 60"/>
            <p:cNvPicPr/>
            <p:nvPr/>
          </p:nvPicPr>
          <p:blipFill>
            <a:blip r:embed="rId51" cstate="print"/>
            <a:stretch>
              <a:fillRect/>
            </a:stretch>
          </p:blipFill>
          <p:spPr>
            <a:xfrm>
              <a:off x="1989454" y="5260289"/>
              <a:ext cx="1034580" cy="317296"/>
            </a:xfrm>
            <a:prstGeom prst="rect">
              <a:avLst/>
            </a:prstGeom>
          </p:spPr>
        </p:pic>
        <p:pic>
          <p:nvPicPr>
            <p:cNvPr id="61" name="object 61"/>
            <p:cNvPicPr/>
            <p:nvPr/>
          </p:nvPicPr>
          <p:blipFill>
            <a:blip r:embed="rId46" cstate="print"/>
            <a:stretch>
              <a:fillRect/>
            </a:stretch>
          </p:blipFill>
          <p:spPr>
            <a:xfrm>
              <a:off x="442264" y="5534863"/>
              <a:ext cx="143256" cy="316991"/>
            </a:xfrm>
            <a:prstGeom prst="rect">
              <a:avLst/>
            </a:prstGeom>
          </p:spPr>
        </p:pic>
        <p:pic>
          <p:nvPicPr>
            <p:cNvPr id="62" name="object 62"/>
            <p:cNvPicPr/>
            <p:nvPr/>
          </p:nvPicPr>
          <p:blipFill>
            <a:blip r:embed="rId52" cstate="print"/>
            <a:stretch>
              <a:fillRect/>
            </a:stretch>
          </p:blipFill>
          <p:spPr>
            <a:xfrm>
              <a:off x="728776" y="5534863"/>
              <a:ext cx="1153502" cy="316991"/>
            </a:xfrm>
            <a:prstGeom prst="rect">
              <a:avLst/>
            </a:prstGeom>
          </p:spPr>
        </p:pic>
        <p:pic>
          <p:nvPicPr>
            <p:cNvPr id="63" name="object 63"/>
            <p:cNvPicPr/>
            <p:nvPr/>
          </p:nvPicPr>
          <p:blipFill>
            <a:blip r:embed="rId53" cstate="print"/>
            <a:stretch>
              <a:fillRect/>
            </a:stretch>
          </p:blipFill>
          <p:spPr>
            <a:xfrm>
              <a:off x="1824862" y="5534863"/>
              <a:ext cx="491744" cy="316991"/>
            </a:xfrm>
            <a:prstGeom prst="rect">
              <a:avLst/>
            </a:prstGeom>
          </p:spPr>
        </p:pic>
        <p:pic>
          <p:nvPicPr>
            <p:cNvPr id="64" name="object 64"/>
            <p:cNvPicPr/>
            <p:nvPr/>
          </p:nvPicPr>
          <p:blipFill>
            <a:blip r:embed="rId54" cstate="print"/>
            <a:stretch>
              <a:fillRect/>
            </a:stretch>
          </p:blipFill>
          <p:spPr>
            <a:xfrm>
              <a:off x="2254630" y="5534863"/>
              <a:ext cx="2004695" cy="316991"/>
            </a:xfrm>
            <a:prstGeom prst="rect">
              <a:avLst/>
            </a:prstGeom>
          </p:spPr>
        </p:pic>
        <p:pic>
          <p:nvPicPr>
            <p:cNvPr id="65" name="object 65"/>
            <p:cNvPicPr/>
            <p:nvPr/>
          </p:nvPicPr>
          <p:blipFill>
            <a:blip r:embed="rId55" cstate="print"/>
            <a:stretch>
              <a:fillRect/>
            </a:stretch>
          </p:blipFill>
          <p:spPr>
            <a:xfrm>
              <a:off x="4201033" y="5534863"/>
              <a:ext cx="342900" cy="316991"/>
            </a:xfrm>
            <a:prstGeom prst="rect">
              <a:avLst/>
            </a:prstGeom>
          </p:spPr>
        </p:pic>
        <p:pic>
          <p:nvPicPr>
            <p:cNvPr id="66" name="object 66"/>
            <p:cNvPicPr/>
            <p:nvPr/>
          </p:nvPicPr>
          <p:blipFill>
            <a:blip r:embed="rId53" cstate="print"/>
            <a:stretch>
              <a:fillRect/>
            </a:stretch>
          </p:blipFill>
          <p:spPr>
            <a:xfrm>
              <a:off x="4490592" y="5534863"/>
              <a:ext cx="491743" cy="316991"/>
            </a:xfrm>
            <a:prstGeom prst="rect">
              <a:avLst/>
            </a:prstGeom>
          </p:spPr>
        </p:pic>
        <p:pic>
          <p:nvPicPr>
            <p:cNvPr id="67" name="object 67"/>
            <p:cNvPicPr/>
            <p:nvPr/>
          </p:nvPicPr>
          <p:blipFill>
            <a:blip r:embed="rId56" cstate="print"/>
            <a:stretch>
              <a:fillRect/>
            </a:stretch>
          </p:blipFill>
          <p:spPr>
            <a:xfrm>
              <a:off x="4920360" y="5534863"/>
              <a:ext cx="1306449" cy="316991"/>
            </a:xfrm>
            <a:prstGeom prst="rect">
              <a:avLst/>
            </a:prstGeom>
          </p:spPr>
        </p:pic>
        <p:pic>
          <p:nvPicPr>
            <p:cNvPr id="68" name="object 68"/>
            <p:cNvPicPr/>
            <p:nvPr/>
          </p:nvPicPr>
          <p:blipFill>
            <a:blip r:embed="rId57" cstate="print"/>
            <a:stretch>
              <a:fillRect/>
            </a:stretch>
          </p:blipFill>
          <p:spPr>
            <a:xfrm>
              <a:off x="6173470" y="5534863"/>
              <a:ext cx="2345054" cy="316991"/>
            </a:xfrm>
            <a:prstGeom prst="rect">
              <a:avLst/>
            </a:prstGeom>
          </p:spPr>
        </p:pic>
      </p:grpSp>
      <p:grpSp>
        <p:nvGrpSpPr>
          <p:cNvPr id="69" name="object 69"/>
          <p:cNvGrpSpPr/>
          <p:nvPr/>
        </p:nvGrpSpPr>
        <p:grpSpPr>
          <a:xfrm>
            <a:off x="457504" y="1016508"/>
            <a:ext cx="3020060" cy="422275"/>
            <a:chOff x="457504" y="1016508"/>
            <a:chExt cx="3020060" cy="422275"/>
          </a:xfrm>
        </p:grpSpPr>
        <p:pic>
          <p:nvPicPr>
            <p:cNvPr id="70" name="object 70"/>
            <p:cNvPicPr/>
            <p:nvPr/>
          </p:nvPicPr>
          <p:blipFill>
            <a:blip r:embed="rId58" cstate="print"/>
            <a:stretch>
              <a:fillRect/>
            </a:stretch>
          </p:blipFill>
          <p:spPr>
            <a:xfrm>
              <a:off x="457504" y="1016508"/>
              <a:ext cx="1140053" cy="422148"/>
            </a:xfrm>
            <a:prstGeom prst="rect">
              <a:avLst/>
            </a:prstGeom>
          </p:spPr>
        </p:pic>
        <p:pic>
          <p:nvPicPr>
            <p:cNvPr id="71" name="object 71"/>
            <p:cNvPicPr/>
            <p:nvPr/>
          </p:nvPicPr>
          <p:blipFill>
            <a:blip r:embed="rId59" cstate="print"/>
            <a:stretch>
              <a:fillRect/>
            </a:stretch>
          </p:blipFill>
          <p:spPr>
            <a:xfrm>
              <a:off x="1517015" y="1016508"/>
              <a:ext cx="1960118" cy="422148"/>
            </a:xfrm>
            <a:prstGeom prst="rect">
              <a:avLst/>
            </a:prstGeom>
          </p:spPr>
        </p:pic>
      </p:grpSp>
      <p:pic>
        <p:nvPicPr>
          <p:cNvPr id="72" name="object 72"/>
          <p:cNvPicPr/>
          <p:nvPr/>
        </p:nvPicPr>
        <p:blipFill>
          <a:blip r:embed="rId60" cstate="print"/>
          <a:stretch>
            <a:fillRect/>
          </a:stretch>
        </p:blipFill>
        <p:spPr>
          <a:xfrm>
            <a:off x="318515" y="48767"/>
            <a:ext cx="1269492" cy="92049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8515" y="48767"/>
            <a:ext cx="1269492" cy="920495"/>
          </a:xfrm>
          <a:prstGeom prst="rect">
            <a:avLst/>
          </a:prstGeom>
        </p:spPr>
      </p:pic>
      <p:sp>
        <p:nvSpPr>
          <p:cNvPr id="3" name="object 3"/>
          <p:cNvSpPr txBox="1"/>
          <p:nvPr/>
        </p:nvSpPr>
        <p:spPr>
          <a:xfrm>
            <a:off x="429564" y="2121153"/>
            <a:ext cx="10604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50" normalizeH="0" baseline="0" noProof="0" dirty="0">
                <a:ln>
                  <a:noFill/>
                </a:ln>
                <a:solidFill>
                  <a:sysClr val="windowText" lastClr="000000"/>
                </a:solidFill>
                <a:effectLst/>
                <a:uLnTx/>
                <a:uFillTx/>
                <a:latin typeface="Arial MT"/>
                <a:cs typeface="Arial MT"/>
              </a:rPr>
              <a:t>•</a:t>
            </a:r>
            <a:endParaRPr kumimoji="0" sz="1800" b="0" i="0" u="none" strike="noStrike" kern="0" cap="none" spc="0" normalizeH="0" baseline="0" noProof="0">
              <a:ln>
                <a:noFill/>
              </a:ln>
              <a:solidFill>
                <a:sysClr val="windowText" lastClr="000000"/>
              </a:solidFill>
              <a:effectLst/>
              <a:uLnTx/>
              <a:uFillTx/>
              <a:latin typeface="Arial MT"/>
              <a:cs typeface="Arial MT"/>
            </a:endParaRPr>
          </a:p>
        </p:txBody>
      </p:sp>
      <p:grpSp>
        <p:nvGrpSpPr>
          <p:cNvPr id="4" name="object 4"/>
          <p:cNvGrpSpPr/>
          <p:nvPr/>
        </p:nvGrpSpPr>
        <p:grpSpPr>
          <a:xfrm>
            <a:off x="442264" y="2103373"/>
            <a:ext cx="9164320" cy="866140"/>
            <a:chOff x="442264" y="2103373"/>
            <a:chExt cx="9164320" cy="866140"/>
          </a:xfrm>
        </p:grpSpPr>
        <p:pic>
          <p:nvPicPr>
            <p:cNvPr id="5" name="object 5"/>
            <p:cNvPicPr/>
            <p:nvPr/>
          </p:nvPicPr>
          <p:blipFill>
            <a:blip r:embed="rId3" cstate="print"/>
            <a:stretch>
              <a:fillRect/>
            </a:stretch>
          </p:blipFill>
          <p:spPr>
            <a:xfrm>
              <a:off x="728776" y="2103373"/>
              <a:ext cx="8072831" cy="316991"/>
            </a:xfrm>
            <a:prstGeom prst="rect">
              <a:avLst/>
            </a:prstGeom>
          </p:spPr>
        </p:pic>
        <p:pic>
          <p:nvPicPr>
            <p:cNvPr id="6" name="object 6"/>
            <p:cNvPicPr/>
            <p:nvPr/>
          </p:nvPicPr>
          <p:blipFill>
            <a:blip r:embed="rId4" cstate="print"/>
            <a:stretch>
              <a:fillRect/>
            </a:stretch>
          </p:blipFill>
          <p:spPr>
            <a:xfrm>
              <a:off x="8814815" y="2103373"/>
              <a:ext cx="791209" cy="316991"/>
            </a:xfrm>
            <a:prstGeom prst="rect">
              <a:avLst/>
            </a:prstGeom>
          </p:spPr>
        </p:pic>
        <p:pic>
          <p:nvPicPr>
            <p:cNvPr id="7" name="object 7"/>
            <p:cNvPicPr/>
            <p:nvPr/>
          </p:nvPicPr>
          <p:blipFill>
            <a:blip r:embed="rId5" cstate="print"/>
            <a:stretch>
              <a:fillRect/>
            </a:stretch>
          </p:blipFill>
          <p:spPr>
            <a:xfrm>
              <a:off x="728776" y="2377693"/>
              <a:ext cx="718667" cy="316991"/>
            </a:xfrm>
            <a:prstGeom prst="rect">
              <a:avLst/>
            </a:prstGeom>
          </p:spPr>
        </p:pic>
        <p:pic>
          <p:nvPicPr>
            <p:cNvPr id="8" name="object 8"/>
            <p:cNvPicPr/>
            <p:nvPr/>
          </p:nvPicPr>
          <p:blipFill>
            <a:blip r:embed="rId6" cstate="print"/>
            <a:stretch>
              <a:fillRect/>
            </a:stretch>
          </p:blipFill>
          <p:spPr>
            <a:xfrm>
              <a:off x="1405762" y="2377693"/>
              <a:ext cx="425195" cy="316991"/>
            </a:xfrm>
            <a:prstGeom prst="rect">
              <a:avLst/>
            </a:prstGeom>
          </p:spPr>
        </p:pic>
        <p:pic>
          <p:nvPicPr>
            <p:cNvPr id="9" name="object 9"/>
            <p:cNvPicPr/>
            <p:nvPr/>
          </p:nvPicPr>
          <p:blipFill>
            <a:blip r:embed="rId7" cstate="print"/>
            <a:stretch>
              <a:fillRect/>
            </a:stretch>
          </p:blipFill>
          <p:spPr>
            <a:xfrm>
              <a:off x="1751711" y="2377693"/>
              <a:ext cx="1719961" cy="316991"/>
            </a:xfrm>
            <a:prstGeom prst="rect">
              <a:avLst/>
            </a:prstGeom>
          </p:spPr>
        </p:pic>
        <p:pic>
          <p:nvPicPr>
            <p:cNvPr id="10" name="object 10"/>
            <p:cNvPicPr/>
            <p:nvPr/>
          </p:nvPicPr>
          <p:blipFill>
            <a:blip r:embed="rId8" cstate="print"/>
            <a:stretch>
              <a:fillRect/>
            </a:stretch>
          </p:blipFill>
          <p:spPr>
            <a:xfrm>
              <a:off x="3428365" y="2377693"/>
              <a:ext cx="510032" cy="316991"/>
            </a:xfrm>
            <a:prstGeom prst="rect">
              <a:avLst/>
            </a:prstGeom>
          </p:spPr>
        </p:pic>
        <p:pic>
          <p:nvPicPr>
            <p:cNvPr id="11" name="object 11"/>
            <p:cNvPicPr/>
            <p:nvPr/>
          </p:nvPicPr>
          <p:blipFill>
            <a:blip r:embed="rId9" cstate="print"/>
            <a:stretch>
              <a:fillRect/>
            </a:stretch>
          </p:blipFill>
          <p:spPr>
            <a:xfrm>
              <a:off x="3874897" y="2377693"/>
              <a:ext cx="483615" cy="316991"/>
            </a:xfrm>
            <a:prstGeom prst="rect">
              <a:avLst/>
            </a:prstGeom>
          </p:spPr>
        </p:pic>
        <p:pic>
          <p:nvPicPr>
            <p:cNvPr id="12" name="object 12"/>
            <p:cNvPicPr/>
            <p:nvPr/>
          </p:nvPicPr>
          <p:blipFill>
            <a:blip r:embed="rId8" cstate="print"/>
            <a:stretch>
              <a:fillRect/>
            </a:stretch>
          </p:blipFill>
          <p:spPr>
            <a:xfrm>
              <a:off x="4300092" y="2377693"/>
              <a:ext cx="510032" cy="316991"/>
            </a:xfrm>
            <a:prstGeom prst="rect">
              <a:avLst/>
            </a:prstGeom>
          </p:spPr>
        </p:pic>
        <p:pic>
          <p:nvPicPr>
            <p:cNvPr id="13" name="object 13"/>
            <p:cNvPicPr/>
            <p:nvPr/>
          </p:nvPicPr>
          <p:blipFill>
            <a:blip r:embed="rId10" cstate="print"/>
            <a:stretch>
              <a:fillRect/>
            </a:stretch>
          </p:blipFill>
          <p:spPr>
            <a:xfrm>
              <a:off x="4746624" y="2377693"/>
              <a:ext cx="1660905" cy="316991"/>
            </a:xfrm>
            <a:prstGeom prst="rect">
              <a:avLst/>
            </a:prstGeom>
          </p:spPr>
        </p:pic>
        <p:pic>
          <p:nvPicPr>
            <p:cNvPr id="14" name="object 14"/>
            <p:cNvPicPr/>
            <p:nvPr/>
          </p:nvPicPr>
          <p:blipFill>
            <a:blip r:embed="rId11" cstate="print"/>
            <a:stretch>
              <a:fillRect/>
            </a:stretch>
          </p:blipFill>
          <p:spPr>
            <a:xfrm>
              <a:off x="6296914" y="2377693"/>
              <a:ext cx="121920" cy="316991"/>
            </a:xfrm>
            <a:prstGeom prst="rect">
              <a:avLst/>
            </a:prstGeom>
          </p:spPr>
        </p:pic>
        <p:pic>
          <p:nvPicPr>
            <p:cNvPr id="15" name="object 15"/>
            <p:cNvPicPr/>
            <p:nvPr/>
          </p:nvPicPr>
          <p:blipFill>
            <a:blip r:embed="rId12" cstate="print"/>
            <a:stretch>
              <a:fillRect/>
            </a:stretch>
          </p:blipFill>
          <p:spPr>
            <a:xfrm>
              <a:off x="442264" y="2652013"/>
              <a:ext cx="698969" cy="316991"/>
            </a:xfrm>
            <a:prstGeom prst="rect">
              <a:avLst/>
            </a:prstGeom>
          </p:spPr>
        </p:pic>
        <p:sp>
          <p:nvSpPr>
            <p:cNvPr id="16" name="object 16"/>
            <p:cNvSpPr/>
            <p:nvPr/>
          </p:nvSpPr>
          <p:spPr>
            <a:xfrm>
              <a:off x="442277" y="2931794"/>
              <a:ext cx="6690995" cy="17145"/>
            </a:xfrm>
            <a:custGeom>
              <a:avLst/>
              <a:gdLst/>
              <a:ahLst/>
              <a:cxnLst/>
              <a:rect l="l" t="t" r="r" b="b"/>
              <a:pathLst>
                <a:path w="6690995" h="17144">
                  <a:moveTo>
                    <a:pt x="6690423" y="0"/>
                  </a:moveTo>
                  <a:lnTo>
                    <a:pt x="0" y="0"/>
                  </a:lnTo>
                  <a:lnTo>
                    <a:pt x="0" y="16763"/>
                  </a:lnTo>
                  <a:lnTo>
                    <a:pt x="6690423" y="16763"/>
                  </a:lnTo>
                  <a:lnTo>
                    <a:pt x="669042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7" name="object 17"/>
            <p:cNvPicPr/>
            <p:nvPr/>
          </p:nvPicPr>
          <p:blipFill>
            <a:blip r:embed="rId13" cstate="print"/>
            <a:stretch>
              <a:fillRect/>
            </a:stretch>
          </p:blipFill>
          <p:spPr>
            <a:xfrm>
              <a:off x="1024737" y="2652013"/>
              <a:ext cx="121919" cy="316991"/>
            </a:xfrm>
            <a:prstGeom prst="rect">
              <a:avLst/>
            </a:prstGeom>
          </p:spPr>
        </p:pic>
        <p:pic>
          <p:nvPicPr>
            <p:cNvPr id="18" name="object 18"/>
            <p:cNvPicPr/>
            <p:nvPr/>
          </p:nvPicPr>
          <p:blipFill>
            <a:blip r:embed="rId14" cstate="print"/>
            <a:stretch>
              <a:fillRect/>
            </a:stretch>
          </p:blipFill>
          <p:spPr>
            <a:xfrm>
              <a:off x="1085697" y="2652013"/>
              <a:ext cx="1032128" cy="316991"/>
            </a:xfrm>
            <a:prstGeom prst="rect">
              <a:avLst/>
            </a:prstGeom>
          </p:spPr>
        </p:pic>
        <p:pic>
          <p:nvPicPr>
            <p:cNvPr id="19" name="object 19"/>
            <p:cNvPicPr/>
            <p:nvPr/>
          </p:nvPicPr>
          <p:blipFill>
            <a:blip r:embed="rId15" cstate="print"/>
            <a:stretch>
              <a:fillRect/>
            </a:stretch>
          </p:blipFill>
          <p:spPr>
            <a:xfrm>
              <a:off x="2003170" y="2652013"/>
              <a:ext cx="106680" cy="316991"/>
            </a:xfrm>
            <a:prstGeom prst="rect">
              <a:avLst/>
            </a:prstGeom>
          </p:spPr>
        </p:pic>
        <p:pic>
          <p:nvPicPr>
            <p:cNvPr id="20" name="object 20"/>
            <p:cNvPicPr/>
            <p:nvPr/>
          </p:nvPicPr>
          <p:blipFill>
            <a:blip r:embed="rId16" cstate="print"/>
            <a:stretch>
              <a:fillRect/>
            </a:stretch>
          </p:blipFill>
          <p:spPr>
            <a:xfrm>
              <a:off x="2056511" y="2652013"/>
              <a:ext cx="945756" cy="316991"/>
            </a:xfrm>
            <a:prstGeom prst="rect">
              <a:avLst/>
            </a:prstGeom>
          </p:spPr>
        </p:pic>
        <p:pic>
          <p:nvPicPr>
            <p:cNvPr id="21" name="object 21"/>
            <p:cNvPicPr/>
            <p:nvPr/>
          </p:nvPicPr>
          <p:blipFill>
            <a:blip r:embed="rId17" cstate="print"/>
            <a:stretch>
              <a:fillRect/>
            </a:stretch>
          </p:blipFill>
          <p:spPr>
            <a:xfrm>
              <a:off x="2884043" y="2652013"/>
              <a:ext cx="149961" cy="316991"/>
            </a:xfrm>
            <a:prstGeom prst="rect">
              <a:avLst/>
            </a:prstGeom>
          </p:spPr>
        </p:pic>
        <p:pic>
          <p:nvPicPr>
            <p:cNvPr id="22" name="object 22"/>
            <p:cNvPicPr/>
            <p:nvPr/>
          </p:nvPicPr>
          <p:blipFill>
            <a:blip r:embed="rId18" cstate="print"/>
            <a:stretch>
              <a:fillRect/>
            </a:stretch>
          </p:blipFill>
          <p:spPr>
            <a:xfrm>
              <a:off x="2958718" y="2652013"/>
              <a:ext cx="972464" cy="316991"/>
            </a:xfrm>
            <a:prstGeom prst="rect">
              <a:avLst/>
            </a:prstGeom>
          </p:spPr>
        </p:pic>
        <p:pic>
          <p:nvPicPr>
            <p:cNvPr id="23" name="object 23"/>
            <p:cNvPicPr/>
            <p:nvPr/>
          </p:nvPicPr>
          <p:blipFill>
            <a:blip r:embed="rId19" cstate="print"/>
            <a:stretch>
              <a:fillRect/>
            </a:stretch>
          </p:blipFill>
          <p:spPr>
            <a:xfrm>
              <a:off x="3823080" y="2652013"/>
              <a:ext cx="140208" cy="316991"/>
            </a:xfrm>
            <a:prstGeom prst="rect">
              <a:avLst/>
            </a:prstGeom>
          </p:spPr>
        </p:pic>
        <p:pic>
          <p:nvPicPr>
            <p:cNvPr id="24" name="object 24"/>
            <p:cNvPicPr/>
            <p:nvPr/>
          </p:nvPicPr>
          <p:blipFill>
            <a:blip r:embed="rId20" cstate="print"/>
            <a:stretch>
              <a:fillRect/>
            </a:stretch>
          </p:blipFill>
          <p:spPr>
            <a:xfrm>
              <a:off x="3893185" y="2652013"/>
              <a:ext cx="586739" cy="316991"/>
            </a:xfrm>
            <a:prstGeom prst="rect">
              <a:avLst/>
            </a:prstGeom>
          </p:spPr>
        </p:pic>
        <p:pic>
          <p:nvPicPr>
            <p:cNvPr id="25" name="object 25"/>
            <p:cNvPicPr/>
            <p:nvPr/>
          </p:nvPicPr>
          <p:blipFill>
            <a:blip r:embed="rId21" cstate="print"/>
            <a:stretch>
              <a:fillRect/>
            </a:stretch>
          </p:blipFill>
          <p:spPr>
            <a:xfrm>
              <a:off x="4362577" y="2652013"/>
              <a:ext cx="137160" cy="316991"/>
            </a:xfrm>
            <a:prstGeom prst="rect">
              <a:avLst/>
            </a:prstGeom>
          </p:spPr>
        </p:pic>
        <p:pic>
          <p:nvPicPr>
            <p:cNvPr id="26" name="object 26"/>
            <p:cNvPicPr/>
            <p:nvPr/>
          </p:nvPicPr>
          <p:blipFill>
            <a:blip r:embed="rId22" cstate="print"/>
            <a:stretch>
              <a:fillRect/>
            </a:stretch>
          </p:blipFill>
          <p:spPr>
            <a:xfrm>
              <a:off x="4431156" y="2652013"/>
              <a:ext cx="256032" cy="316991"/>
            </a:xfrm>
            <a:prstGeom prst="rect">
              <a:avLst/>
            </a:prstGeom>
          </p:spPr>
        </p:pic>
        <p:pic>
          <p:nvPicPr>
            <p:cNvPr id="27" name="object 27"/>
            <p:cNvPicPr/>
            <p:nvPr/>
          </p:nvPicPr>
          <p:blipFill>
            <a:blip r:embed="rId19" cstate="print"/>
            <a:stretch>
              <a:fillRect/>
            </a:stretch>
          </p:blipFill>
          <p:spPr>
            <a:xfrm>
              <a:off x="4559172" y="2652013"/>
              <a:ext cx="140208" cy="316991"/>
            </a:xfrm>
            <a:prstGeom prst="rect">
              <a:avLst/>
            </a:prstGeom>
          </p:spPr>
        </p:pic>
        <p:pic>
          <p:nvPicPr>
            <p:cNvPr id="28" name="object 28"/>
            <p:cNvPicPr/>
            <p:nvPr/>
          </p:nvPicPr>
          <p:blipFill>
            <a:blip r:embed="rId23" cstate="print"/>
            <a:stretch>
              <a:fillRect/>
            </a:stretch>
          </p:blipFill>
          <p:spPr>
            <a:xfrm>
              <a:off x="4629277" y="2652013"/>
              <a:ext cx="1250137" cy="316991"/>
            </a:xfrm>
            <a:prstGeom prst="rect">
              <a:avLst/>
            </a:prstGeom>
          </p:spPr>
        </p:pic>
        <p:pic>
          <p:nvPicPr>
            <p:cNvPr id="29" name="object 29"/>
            <p:cNvPicPr/>
            <p:nvPr/>
          </p:nvPicPr>
          <p:blipFill>
            <a:blip r:embed="rId19" cstate="print"/>
            <a:stretch>
              <a:fillRect/>
            </a:stretch>
          </p:blipFill>
          <p:spPr>
            <a:xfrm>
              <a:off x="5783326" y="2652013"/>
              <a:ext cx="140208" cy="316991"/>
            </a:xfrm>
            <a:prstGeom prst="rect">
              <a:avLst/>
            </a:prstGeom>
          </p:spPr>
        </p:pic>
        <p:pic>
          <p:nvPicPr>
            <p:cNvPr id="30" name="object 30"/>
            <p:cNvPicPr/>
            <p:nvPr/>
          </p:nvPicPr>
          <p:blipFill>
            <a:blip r:embed="rId24" cstate="print"/>
            <a:stretch>
              <a:fillRect/>
            </a:stretch>
          </p:blipFill>
          <p:spPr>
            <a:xfrm>
              <a:off x="5853429" y="2652013"/>
              <a:ext cx="1317625" cy="316991"/>
            </a:xfrm>
            <a:prstGeom prst="rect">
              <a:avLst/>
            </a:prstGeom>
          </p:spPr>
        </p:pic>
        <p:pic>
          <p:nvPicPr>
            <p:cNvPr id="31" name="object 31"/>
            <p:cNvPicPr/>
            <p:nvPr/>
          </p:nvPicPr>
          <p:blipFill>
            <a:blip r:embed="rId25" cstate="print"/>
            <a:stretch>
              <a:fillRect/>
            </a:stretch>
          </p:blipFill>
          <p:spPr>
            <a:xfrm>
              <a:off x="7051293" y="2652013"/>
              <a:ext cx="165201" cy="316991"/>
            </a:xfrm>
            <a:prstGeom prst="rect">
              <a:avLst/>
            </a:prstGeom>
          </p:spPr>
        </p:pic>
      </p:grpSp>
      <p:sp>
        <p:nvSpPr>
          <p:cNvPr id="32" name="object 32"/>
          <p:cNvSpPr txBox="1"/>
          <p:nvPr/>
        </p:nvSpPr>
        <p:spPr>
          <a:xfrm>
            <a:off x="429564" y="3218815"/>
            <a:ext cx="10604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50" normalizeH="0" baseline="0" noProof="0" dirty="0">
                <a:ln>
                  <a:noFill/>
                </a:ln>
                <a:solidFill>
                  <a:sysClr val="windowText" lastClr="000000"/>
                </a:solidFill>
                <a:effectLst/>
                <a:uLnTx/>
                <a:uFillTx/>
                <a:latin typeface="Arial MT"/>
                <a:cs typeface="Arial MT"/>
              </a:rPr>
              <a:t>•</a:t>
            </a:r>
            <a:endParaRPr kumimoji="0" sz="1800" b="0" i="0" u="none" strike="noStrike" kern="0" cap="none" spc="0" normalizeH="0" baseline="0" noProof="0">
              <a:ln>
                <a:noFill/>
              </a:ln>
              <a:solidFill>
                <a:sysClr val="windowText" lastClr="000000"/>
              </a:solidFill>
              <a:effectLst/>
              <a:uLnTx/>
              <a:uFillTx/>
              <a:latin typeface="Arial MT"/>
              <a:cs typeface="Arial MT"/>
            </a:endParaRPr>
          </a:p>
        </p:txBody>
      </p:sp>
      <p:grpSp>
        <p:nvGrpSpPr>
          <p:cNvPr id="33" name="object 33"/>
          <p:cNvGrpSpPr/>
          <p:nvPr/>
        </p:nvGrpSpPr>
        <p:grpSpPr>
          <a:xfrm>
            <a:off x="728776" y="3201035"/>
            <a:ext cx="8959850" cy="866140"/>
            <a:chOff x="728776" y="3201035"/>
            <a:chExt cx="8959850" cy="866140"/>
          </a:xfrm>
        </p:grpSpPr>
        <p:pic>
          <p:nvPicPr>
            <p:cNvPr id="34" name="object 34"/>
            <p:cNvPicPr/>
            <p:nvPr/>
          </p:nvPicPr>
          <p:blipFill>
            <a:blip r:embed="rId26" cstate="print"/>
            <a:stretch>
              <a:fillRect/>
            </a:stretch>
          </p:blipFill>
          <p:spPr>
            <a:xfrm>
              <a:off x="728776" y="3201035"/>
              <a:ext cx="1988540" cy="316991"/>
            </a:xfrm>
            <a:prstGeom prst="rect">
              <a:avLst/>
            </a:prstGeom>
          </p:spPr>
        </p:pic>
        <p:pic>
          <p:nvPicPr>
            <p:cNvPr id="35" name="object 35"/>
            <p:cNvPicPr/>
            <p:nvPr/>
          </p:nvPicPr>
          <p:blipFill>
            <a:blip r:embed="rId27" cstate="print"/>
            <a:stretch>
              <a:fillRect/>
            </a:stretch>
          </p:blipFill>
          <p:spPr>
            <a:xfrm>
              <a:off x="2745358" y="3201035"/>
              <a:ext cx="3517011" cy="316991"/>
            </a:xfrm>
            <a:prstGeom prst="rect">
              <a:avLst/>
            </a:prstGeom>
          </p:spPr>
        </p:pic>
        <p:pic>
          <p:nvPicPr>
            <p:cNvPr id="36" name="object 36"/>
            <p:cNvPicPr/>
            <p:nvPr/>
          </p:nvPicPr>
          <p:blipFill>
            <a:blip r:embed="rId28" cstate="print"/>
            <a:stretch>
              <a:fillRect/>
            </a:stretch>
          </p:blipFill>
          <p:spPr>
            <a:xfrm>
              <a:off x="6289293" y="3201035"/>
              <a:ext cx="2277325" cy="316991"/>
            </a:xfrm>
            <a:prstGeom prst="rect">
              <a:avLst/>
            </a:prstGeom>
          </p:spPr>
        </p:pic>
        <p:pic>
          <p:nvPicPr>
            <p:cNvPr id="37" name="object 37"/>
            <p:cNvPicPr/>
            <p:nvPr/>
          </p:nvPicPr>
          <p:blipFill>
            <a:blip r:embed="rId29" cstate="print"/>
            <a:stretch>
              <a:fillRect/>
            </a:stretch>
          </p:blipFill>
          <p:spPr>
            <a:xfrm>
              <a:off x="8578596" y="3201035"/>
              <a:ext cx="134111" cy="316991"/>
            </a:xfrm>
            <a:prstGeom prst="rect">
              <a:avLst/>
            </a:prstGeom>
          </p:spPr>
        </p:pic>
        <p:pic>
          <p:nvPicPr>
            <p:cNvPr id="38" name="object 38"/>
            <p:cNvPicPr/>
            <p:nvPr/>
          </p:nvPicPr>
          <p:blipFill>
            <a:blip r:embed="rId30" cstate="print"/>
            <a:stretch>
              <a:fillRect/>
            </a:stretch>
          </p:blipFill>
          <p:spPr>
            <a:xfrm>
              <a:off x="8645651" y="3201035"/>
              <a:ext cx="579729" cy="316991"/>
            </a:xfrm>
            <a:prstGeom prst="rect">
              <a:avLst/>
            </a:prstGeom>
          </p:spPr>
        </p:pic>
        <p:pic>
          <p:nvPicPr>
            <p:cNvPr id="39" name="object 39"/>
            <p:cNvPicPr/>
            <p:nvPr/>
          </p:nvPicPr>
          <p:blipFill>
            <a:blip r:embed="rId31" cstate="print"/>
            <a:stretch>
              <a:fillRect/>
            </a:stretch>
          </p:blipFill>
          <p:spPr>
            <a:xfrm>
              <a:off x="9253981" y="3201035"/>
              <a:ext cx="434340" cy="316991"/>
            </a:xfrm>
            <a:prstGeom prst="rect">
              <a:avLst/>
            </a:prstGeom>
          </p:spPr>
        </p:pic>
        <p:pic>
          <p:nvPicPr>
            <p:cNvPr id="40" name="object 40"/>
            <p:cNvPicPr/>
            <p:nvPr/>
          </p:nvPicPr>
          <p:blipFill>
            <a:blip r:embed="rId32" cstate="print"/>
            <a:stretch>
              <a:fillRect/>
            </a:stretch>
          </p:blipFill>
          <p:spPr>
            <a:xfrm>
              <a:off x="728776" y="3475355"/>
              <a:ext cx="2181428" cy="316991"/>
            </a:xfrm>
            <a:prstGeom prst="rect">
              <a:avLst/>
            </a:prstGeom>
          </p:spPr>
        </p:pic>
        <p:pic>
          <p:nvPicPr>
            <p:cNvPr id="41" name="object 41"/>
            <p:cNvPicPr/>
            <p:nvPr/>
          </p:nvPicPr>
          <p:blipFill>
            <a:blip r:embed="rId33" cstate="print"/>
            <a:stretch>
              <a:fillRect/>
            </a:stretch>
          </p:blipFill>
          <p:spPr>
            <a:xfrm>
              <a:off x="2923667" y="3475355"/>
              <a:ext cx="3502025" cy="316991"/>
            </a:xfrm>
            <a:prstGeom prst="rect">
              <a:avLst/>
            </a:prstGeom>
          </p:spPr>
        </p:pic>
        <p:pic>
          <p:nvPicPr>
            <p:cNvPr id="42" name="object 42"/>
            <p:cNvPicPr/>
            <p:nvPr/>
          </p:nvPicPr>
          <p:blipFill>
            <a:blip r:embed="rId34" cstate="print"/>
            <a:stretch>
              <a:fillRect/>
            </a:stretch>
          </p:blipFill>
          <p:spPr>
            <a:xfrm>
              <a:off x="6450837" y="3475355"/>
              <a:ext cx="422656" cy="316991"/>
            </a:xfrm>
            <a:prstGeom prst="rect">
              <a:avLst/>
            </a:prstGeom>
          </p:spPr>
        </p:pic>
        <p:pic>
          <p:nvPicPr>
            <p:cNvPr id="43" name="object 43"/>
            <p:cNvPicPr/>
            <p:nvPr/>
          </p:nvPicPr>
          <p:blipFill>
            <a:blip r:embed="rId35" cstate="print"/>
            <a:stretch>
              <a:fillRect/>
            </a:stretch>
          </p:blipFill>
          <p:spPr>
            <a:xfrm>
              <a:off x="6886702" y="3475355"/>
              <a:ext cx="2577820" cy="316991"/>
            </a:xfrm>
            <a:prstGeom prst="rect">
              <a:avLst/>
            </a:prstGeom>
          </p:spPr>
        </p:pic>
        <p:pic>
          <p:nvPicPr>
            <p:cNvPr id="44" name="object 44"/>
            <p:cNvPicPr/>
            <p:nvPr/>
          </p:nvPicPr>
          <p:blipFill>
            <a:blip r:embed="rId36" cstate="print"/>
            <a:stretch>
              <a:fillRect/>
            </a:stretch>
          </p:blipFill>
          <p:spPr>
            <a:xfrm>
              <a:off x="9476486" y="3475355"/>
              <a:ext cx="134111" cy="316991"/>
            </a:xfrm>
            <a:prstGeom prst="rect">
              <a:avLst/>
            </a:prstGeom>
          </p:spPr>
        </p:pic>
        <p:pic>
          <p:nvPicPr>
            <p:cNvPr id="45" name="object 45"/>
            <p:cNvPicPr/>
            <p:nvPr/>
          </p:nvPicPr>
          <p:blipFill>
            <a:blip r:embed="rId37" cstate="print"/>
            <a:stretch>
              <a:fillRect/>
            </a:stretch>
          </p:blipFill>
          <p:spPr>
            <a:xfrm>
              <a:off x="728776" y="3749675"/>
              <a:ext cx="1789938" cy="316992"/>
            </a:xfrm>
            <a:prstGeom prst="rect">
              <a:avLst/>
            </a:prstGeom>
          </p:spPr>
        </p:pic>
      </p:grpSp>
      <p:sp>
        <p:nvSpPr>
          <p:cNvPr id="46" name="object 46"/>
          <p:cNvSpPr txBox="1"/>
          <p:nvPr/>
        </p:nvSpPr>
        <p:spPr>
          <a:xfrm>
            <a:off x="429564" y="4316348"/>
            <a:ext cx="106045" cy="112268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50" normalizeH="0" baseline="0" noProof="0" dirty="0">
                <a:ln>
                  <a:noFill/>
                </a:ln>
                <a:solidFill>
                  <a:sysClr val="windowText" lastClr="000000"/>
                </a:solidFill>
                <a:effectLst/>
                <a:uLnTx/>
                <a:uFillTx/>
                <a:latin typeface="Arial MT"/>
                <a:cs typeface="Arial MT"/>
              </a:rPr>
              <a:t>•</a:t>
            </a:r>
            <a:endParaRPr kumimoji="0" sz="1800" b="0" i="0" u="none" strike="noStrike" kern="0" cap="none" spc="0" normalizeH="0" baseline="0" noProof="0">
              <a:ln>
                <a:noFill/>
              </a:ln>
              <a:solidFill>
                <a:sysClr val="windowText" lastClr="000000"/>
              </a:solidFill>
              <a:effectLst/>
              <a:uLnTx/>
              <a:uFillTx/>
              <a:latin typeface="Arial MT"/>
              <a:cs typeface="Arial M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MT"/>
              <a:cs typeface="Arial MT"/>
            </a:endParaRPr>
          </a:p>
          <a:p>
            <a:pPr marL="0" marR="0" lvl="0" indent="0" defTabSz="914400" eaLnBrk="1" fontAlgn="auto" latinLnBrk="0" hangingPunct="1">
              <a:lnSpc>
                <a:spcPct val="100000"/>
              </a:lnSpc>
              <a:spcBef>
                <a:spcPts val="18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MT"/>
              <a:cs typeface="Arial MT"/>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800" b="0" i="0" u="none" strike="noStrike" kern="0" cap="none" spc="-50" normalizeH="0" baseline="0" noProof="0" dirty="0">
                <a:ln>
                  <a:noFill/>
                </a:ln>
                <a:solidFill>
                  <a:sysClr val="windowText" lastClr="000000"/>
                </a:solidFill>
                <a:effectLst/>
                <a:uLnTx/>
                <a:uFillTx/>
                <a:latin typeface="Arial MT"/>
                <a:cs typeface="Arial MT"/>
              </a:rPr>
              <a:t>•</a:t>
            </a:r>
            <a:endParaRPr kumimoji="0" sz="1800" b="0" i="0" u="none" strike="noStrike" kern="0" cap="none" spc="0" normalizeH="0" baseline="0" noProof="0">
              <a:ln>
                <a:noFill/>
              </a:ln>
              <a:solidFill>
                <a:sysClr val="windowText" lastClr="000000"/>
              </a:solidFill>
              <a:effectLst/>
              <a:uLnTx/>
              <a:uFillTx/>
              <a:latin typeface="Arial MT"/>
              <a:cs typeface="Arial MT"/>
            </a:endParaRPr>
          </a:p>
        </p:txBody>
      </p:sp>
      <p:grpSp>
        <p:nvGrpSpPr>
          <p:cNvPr id="47" name="object 47"/>
          <p:cNvGrpSpPr/>
          <p:nvPr/>
        </p:nvGrpSpPr>
        <p:grpSpPr>
          <a:xfrm>
            <a:off x="728776" y="4298569"/>
            <a:ext cx="5405120" cy="591820"/>
            <a:chOff x="728776" y="4298569"/>
            <a:chExt cx="5405120" cy="591820"/>
          </a:xfrm>
        </p:grpSpPr>
        <p:pic>
          <p:nvPicPr>
            <p:cNvPr id="48" name="object 48"/>
            <p:cNvPicPr/>
            <p:nvPr/>
          </p:nvPicPr>
          <p:blipFill>
            <a:blip r:embed="rId38" cstate="print"/>
            <a:stretch>
              <a:fillRect/>
            </a:stretch>
          </p:blipFill>
          <p:spPr>
            <a:xfrm>
              <a:off x="728776" y="4298569"/>
              <a:ext cx="1466468" cy="316992"/>
            </a:xfrm>
            <a:prstGeom prst="rect">
              <a:avLst/>
            </a:prstGeom>
          </p:spPr>
        </p:pic>
        <p:pic>
          <p:nvPicPr>
            <p:cNvPr id="49" name="object 49"/>
            <p:cNvPicPr/>
            <p:nvPr/>
          </p:nvPicPr>
          <p:blipFill>
            <a:blip r:embed="rId39" cstate="print"/>
            <a:stretch>
              <a:fillRect/>
            </a:stretch>
          </p:blipFill>
          <p:spPr>
            <a:xfrm>
              <a:off x="2147951" y="4298569"/>
              <a:ext cx="512063" cy="316992"/>
            </a:xfrm>
            <a:prstGeom prst="rect">
              <a:avLst/>
            </a:prstGeom>
          </p:spPr>
        </p:pic>
        <p:pic>
          <p:nvPicPr>
            <p:cNvPr id="50" name="object 50"/>
            <p:cNvPicPr/>
            <p:nvPr/>
          </p:nvPicPr>
          <p:blipFill>
            <a:blip r:embed="rId40" cstate="print"/>
            <a:stretch>
              <a:fillRect/>
            </a:stretch>
          </p:blipFill>
          <p:spPr>
            <a:xfrm>
              <a:off x="2597530" y="4298569"/>
              <a:ext cx="930427" cy="316992"/>
            </a:xfrm>
            <a:prstGeom prst="rect">
              <a:avLst/>
            </a:prstGeom>
          </p:spPr>
        </p:pic>
        <p:pic>
          <p:nvPicPr>
            <p:cNvPr id="51" name="object 51"/>
            <p:cNvPicPr/>
            <p:nvPr/>
          </p:nvPicPr>
          <p:blipFill>
            <a:blip r:embed="rId6" cstate="print"/>
            <a:stretch>
              <a:fillRect/>
            </a:stretch>
          </p:blipFill>
          <p:spPr>
            <a:xfrm>
              <a:off x="3477133" y="4298569"/>
              <a:ext cx="425196" cy="316992"/>
            </a:xfrm>
            <a:prstGeom prst="rect">
              <a:avLst/>
            </a:prstGeom>
          </p:spPr>
        </p:pic>
        <p:pic>
          <p:nvPicPr>
            <p:cNvPr id="52" name="object 52"/>
            <p:cNvPicPr/>
            <p:nvPr/>
          </p:nvPicPr>
          <p:blipFill>
            <a:blip r:embed="rId41" cstate="print"/>
            <a:stretch>
              <a:fillRect/>
            </a:stretch>
          </p:blipFill>
          <p:spPr>
            <a:xfrm>
              <a:off x="3826129" y="4298569"/>
              <a:ext cx="2252726" cy="316992"/>
            </a:xfrm>
            <a:prstGeom prst="rect">
              <a:avLst/>
            </a:prstGeom>
          </p:spPr>
        </p:pic>
        <p:pic>
          <p:nvPicPr>
            <p:cNvPr id="53" name="object 53"/>
            <p:cNvPicPr/>
            <p:nvPr/>
          </p:nvPicPr>
          <p:blipFill>
            <a:blip r:embed="rId13" cstate="print"/>
            <a:stretch>
              <a:fillRect/>
            </a:stretch>
          </p:blipFill>
          <p:spPr>
            <a:xfrm>
              <a:off x="6011926" y="4298569"/>
              <a:ext cx="121920" cy="316992"/>
            </a:xfrm>
            <a:prstGeom prst="rect">
              <a:avLst/>
            </a:prstGeom>
          </p:spPr>
        </p:pic>
        <p:pic>
          <p:nvPicPr>
            <p:cNvPr id="54" name="object 54"/>
            <p:cNvPicPr/>
            <p:nvPr/>
          </p:nvPicPr>
          <p:blipFill>
            <a:blip r:embed="rId42" cstate="print"/>
            <a:stretch>
              <a:fillRect/>
            </a:stretch>
          </p:blipFill>
          <p:spPr>
            <a:xfrm>
              <a:off x="728776" y="4572889"/>
              <a:ext cx="1190574" cy="316992"/>
            </a:xfrm>
            <a:prstGeom prst="rect">
              <a:avLst/>
            </a:prstGeom>
          </p:spPr>
        </p:pic>
        <p:pic>
          <p:nvPicPr>
            <p:cNvPr id="55" name="object 55"/>
            <p:cNvPicPr/>
            <p:nvPr/>
          </p:nvPicPr>
          <p:blipFill>
            <a:blip r:embed="rId43" cstate="print"/>
            <a:stretch>
              <a:fillRect/>
            </a:stretch>
          </p:blipFill>
          <p:spPr>
            <a:xfrm>
              <a:off x="1870582" y="4572889"/>
              <a:ext cx="611505" cy="316992"/>
            </a:xfrm>
            <a:prstGeom prst="rect">
              <a:avLst/>
            </a:prstGeom>
          </p:spPr>
        </p:pic>
        <p:pic>
          <p:nvPicPr>
            <p:cNvPr id="56" name="object 56"/>
            <p:cNvPicPr/>
            <p:nvPr/>
          </p:nvPicPr>
          <p:blipFill>
            <a:blip r:embed="rId44" cstate="print"/>
            <a:stretch>
              <a:fillRect/>
            </a:stretch>
          </p:blipFill>
          <p:spPr>
            <a:xfrm>
              <a:off x="2420746" y="4572889"/>
              <a:ext cx="682142" cy="316992"/>
            </a:xfrm>
            <a:prstGeom prst="rect">
              <a:avLst/>
            </a:prstGeom>
          </p:spPr>
        </p:pic>
        <p:pic>
          <p:nvPicPr>
            <p:cNvPr id="57" name="object 57"/>
            <p:cNvPicPr/>
            <p:nvPr/>
          </p:nvPicPr>
          <p:blipFill>
            <a:blip r:embed="rId6" cstate="print"/>
            <a:stretch>
              <a:fillRect/>
            </a:stretch>
          </p:blipFill>
          <p:spPr>
            <a:xfrm>
              <a:off x="3051936" y="4572889"/>
              <a:ext cx="425196" cy="316992"/>
            </a:xfrm>
            <a:prstGeom prst="rect">
              <a:avLst/>
            </a:prstGeom>
          </p:spPr>
        </p:pic>
        <p:pic>
          <p:nvPicPr>
            <p:cNvPr id="58" name="object 58"/>
            <p:cNvPicPr/>
            <p:nvPr/>
          </p:nvPicPr>
          <p:blipFill>
            <a:blip r:embed="rId45" cstate="print"/>
            <a:stretch>
              <a:fillRect/>
            </a:stretch>
          </p:blipFill>
          <p:spPr>
            <a:xfrm>
              <a:off x="3397884" y="4572889"/>
              <a:ext cx="1153160" cy="316992"/>
            </a:xfrm>
            <a:prstGeom prst="rect">
              <a:avLst/>
            </a:prstGeom>
          </p:spPr>
        </p:pic>
        <p:pic>
          <p:nvPicPr>
            <p:cNvPr id="59" name="object 59"/>
            <p:cNvPicPr/>
            <p:nvPr/>
          </p:nvPicPr>
          <p:blipFill>
            <a:blip r:embed="rId46" cstate="print"/>
            <a:stretch>
              <a:fillRect/>
            </a:stretch>
          </p:blipFill>
          <p:spPr>
            <a:xfrm>
              <a:off x="4435728" y="4572889"/>
              <a:ext cx="146303" cy="316992"/>
            </a:xfrm>
            <a:prstGeom prst="rect">
              <a:avLst/>
            </a:prstGeom>
          </p:spPr>
        </p:pic>
        <p:pic>
          <p:nvPicPr>
            <p:cNvPr id="60" name="object 60"/>
            <p:cNvPicPr/>
            <p:nvPr/>
          </p:nvPicPr>
          <p:blipFill>
            <a:blip r:embed="rId47" cstate="print"/>
            <a:stretch>
              <a:fillRect/>
            </a:stretch>
          </p:blipFill>
          <p:spPr>
            <a:xfrm>
              <a:off x="4508880" y="4572889"/>
              <a:ext cx="121920" cy="316992"/>
            </a:xfrm>
            <a:prstGeom prst="rect">
              <a:avLst/>
            </a:prstGeom>
          </p:spPr>
        </p:pic>
      </p:grpSp>
      <p:grpSp>
        <p:nvGrpSpPr>
          <p:cNvPr id="61" name="object 61"/>
          <p:cNvGrpSpPr/>
          <p:nvPr/>
        </p:nvGrpSpPr>
        <p:grpSpPr>
          <a:xfrm>
            <a:off x="6205473" y="4298569"/>
            <a:ext cx="3457575" cy="317500"/>
            <a:chOff x="6205473" y="4298569"/>
            <a:chExt cx="3457575" cy="317500"/>
          </a:xfrm>
        </p:grpSpPr>
        <p:pic>
          <p:nvPicPr>
            <p:cNvPr id="62" name="object 62"/>
            <p:cNvPicPr/>
            <p:nvPr/>
          </p:nvPicPr>
          <p:blipFill>
            <a:blip r:embed="rId48" cstate="print"/>
            <a:stretch>
              <a:fillRect/>
            </a:stretch>
          </p:blipFill>
          <p:spPr>
            <a:xfrm>
              <a:off x="6205473" y="4298569"/>
              <a:ext cx="1237513" cy="316992"/>
            </a:xfrm>
            <a:prstGeom prst="rect">
              <a:avLst/>
            </a:prstGeom>
          </p:spPr>
        </p:pic>
        <p:pic>
          <p:nvPicPr>
            <p:cNvPr id="63" name="object 63"/>
            <p:cNvPicPr/>
            <p:nvPr/>
          </p:nvPicPr>
          <p:blipFill>
            <a:blip r:embed="rId49" cstate="print"/>
            <a:stretch>
              <a:fillRect/>
            </a:stretch>
          </p:blipFill>
          <p:spPr>
            <a:xfrm>
              <a:off x="7395971" y="4298569"/>
              <a:ext cx="681990" cy="316992"/>
            </a:xfrm>
            <a:prstGeom prst="rect">
              <a:avLst/>
            </a:prstGeom>
          </p:spPr>
        </p:pic>
        <p:pic>
          <p:nvPicPr>
            <p:cNvPr id="64" name="object 64"/>
            <p:cNvPicPr/>
            <p:nvPr/>
          </p:nvPicPr>
          <p:blipFill>
            <a:blip r:embed="rId50" cstate="print"/>
            <a:stretch>
              <a:fillRect/>
            </a:stretch>
          </p:blipFill>
          <p:spPr>
            <a:xfrm>
              <a:off x="8008619" y="4298569"/>
              <a:ext cx="1020572" cy="316992"/>
            </a:xfrm>
            <a:prstGeom prst="rect">
              <a:avLst/>
            </a:prstGeom>
          </p:spPr>
        </p:pic>
        <p:pic>
          <p:nvPicPr>
            <p:cNvPr id="65" name="object 65"/>
            <p:cNvPicPr/>
            <p:nvPr/>
          </p:nvPicPr>
          <p:blipFill>
            <a:blip r:embed="rId51" cstate="print"/>
            <a:stretch>
              <a:fillRect/>
            </a:stretch>
          </p:blipFill>
          <p:spPr>
            <a:xfrm>
              <a:off x="8948927" y="4298569"/>
              <a:ext cx="713600" cy="316992"/>
            </a:xfrm>
            <a:prstGeom prst="rect">
              <a:avLst/>
            </a:prstGeom>
          </p:spPr>
        </p:pic>
      </p:grpSp>
      <p:grpSp>
        <p:nvGrpSpPr>
          <p:cNvPr id="66" name="object 66"/>
          <p:cNvGrpSpPr/>
          <p:nvPr/>
        </p:nvGrpSpPr>
        <p:grpSpPr>
          <a:xfrm>
            <a:off x="728776" y="5121528"/>
            <a:ext cx="8938895" cy="866140"/>
            <a:chOff x="728776" y="5121528"/>
            <a:chExt cx="8938895" cy="866140"/>
          </a:xfrm>
        </p:grpSpPr>
        <p:pic>
          <p:nvPicPr>
            <p:cNvPr id="67" name="object 67"/>
            <p:cNvPicPr/>
            <p:nvPr/>
          </p:nvPicPr>
          <p:blipFill>
            <a:blip r:embed="rId52" cstate="print"/>
            <a:stretch>
              <a:fillRect/>
            </a:stretch>
          </p:blipFill>
          <p:spPr>
            <a:xfrm>
              <a:off x="728776" y="5121528"/>
              <a:ext cx="557174" cy="316991"/>
            </a:xfrm>
            <a:prstGeom prst="rect">
              <a:avLst/>
            </a:prstGeom>
          </p:spPr>
        </p:pic>
        <p:pic>
          <p:nvPicPr>
            <p:cNvPr id="68" name="object 68"/>
            <p:cNvPicPr/>
            <p:nvPr/>
          </p:nvPicPr>
          <p:blipFill>
            <a:blip r:embed="rId53" cstate="print"/>
            <a:stretch>
              <a:fillRect/>
            </a:stretch>
          </p:blipFill>
          <p:spPr>
            <a:xfrm>
              <a:off x="1245717" y="5121528"/>
              <a:ext cx="6732549" cy="316991"/>
            </a:xfrm>
            <a:prstGeom prst="rect">
              <a:avLst/>
            </a:prstGeom>
          </p:spPr>
        </p:pic>
        <p:pic>
          <p:nvPicPr>
            <p:cNvPr id="69" name="object 69"/>
            <p:cNvPicPr/>
            <p:nvPr/>
          </p:nvPicPr>
          <p:blipFill>
            <a:blip r:embed="rId54" cstate="print"/>
            <a:stretch>
              <a:fillRect/>
            </a:stretch>
          </p:blipFill>
          <p:spPr>
            <a:xfrm>
              <a:off x="7915655" y="5121528"/>
              <a:ext cx="1743519" cy="316991"/>
            </a:xfrm>
            <a:prstGeom prst="rect">
              <a:avLst/>
            </a:prstGeom>
          </p:spPr>
        </p:pic>
        <p:pic>
          <p:nvPicPr>
            <p:cNvPr id="70" name="object 70"/>
            <p:cNvPicPr/>
            <p:nvPr/>
          </p:nvPicPr>
          <p:blipFill>
            <a:blip r:embed="rId55" cstate="print"/>
            <a:stretch>
              <a:fillRect/>
            </a:stretch>
          </p:blipFill>
          <p:spPr>
            <a:xfrm>
              <a:off x="728776" y="5395569"/>
              <a:ext cx="594741" cy="317296"/>
            </a:xfrm>
            <a:prstGeom prst="rect">
              <a:avLst/>
            </a:prstGeom>
          </p:spPr>
        </p:pic>
        <p:pic>
          <p:nvPicPr>
            <p:cNvPr id="71" name="object 71"/>
            <p:cNvPicPr/>
            <p:nvPr/>
          </p:nvPicPr>
          <p:blipFill>
            <a:blip r:embed="rId56" cstate="print"/>
            <a:stretch>
              <a:fillRect/>
            </a:stretch>
          </p:blipFill>
          <p:spPr>
            <a:xfrm>
              <a:off x="1331086" y="5395569"/>
              <a:ext cx="2249424" cy="317296"/>
            </a:xfrm>
            <a:prstGeom prst="rect">
              <a:avLst/>
            </a:prstGeom>
          </p:spPr>
        </p:pic>
        <p:pic>
          <p:nvPicPr>
            <p:cNvPr id="72" name="object 72"/>
            <p:cNvPicPr/>
            <p:nvPr/>
          </p:nvPicPr>
          <p:blipFill>
            <a:blip r:embed="rId57" cstate="print"/>
            <a:stretch>
              <a:fillRect/>
            </a:stretch>
          </p:blipFill>
          <p:spPr>
            <a:xfrm>
              <a:off x="3539617" y="5395569"/>
              <a:ext cx="3030092" cy="317296"/>
            </a:xfrm>
            <a:prstGeom prst="rect">
              <a:avLst/>
            </a:prstGeom>
          </p:spPr>
        </p:pic>
        <p:pic>
          <p:nvPicPr>
            <p:cNvPr id="73" name="object 73"/>
            <p:cNvPicPr/>
            <p:nvPr/>
          </p:nvPicPr>
          <p:blipFill>
            <a:blip r:embed="rId58" cstate="print"/>
            <a:stretch>
              <a:fillRect/>
            </a:stretch>
          </p:blipFill>
          <p:spPr>
            <a:xfrm>
              <a:off x="6523990" y="5395569"/>
              <a:ext cx="1135951" cy="317296"/>
            </a:xfrm>
            <a:prstGeom prst="rect">
              <a:avLst/>
            </a:prstGeom>
          </p:spPr>
        </p:pic>
        <p:pic>
          <p:nvPicPr>
            <p:cNvPr id="74" name="object 74"/>
            <p:cNvPicPr/>
            <p:nvPr/>
          </p:nvPicPr>
          <p:blipFill>
            <a:blip r:embed="rId59" cstate="print"/>
            <a:stretch>
              <a:fillRect/>
            </a:stretch>
          </p:blipFill>
          <p:spPr>
            <a:xfrm>
              <a:off x="7517891" y="5395569"/>
              <a:ext cx="149351" cy="317296"/>
            </a:xfrm>
            <a:prstGeom prst="rect">
              <a:avLst/>
            </a:prstGeom>
          </p:spPr>
        </p:pic>
        <p:pic>
          <p:nvPicPr>
            <p:cNvPr id="75" name="object 75"/>
            <p:cNvPicPr/>
            <p:nvPr/>
          </p:nvPicPr>
          <p:blipFill>
            <a:blip r:embed="rId60" cstate="print"/>
            <a:stretch>
              <a:fillRect/>
            </a:stretch>
          </p:blipFill>
          <p:spPr>
            <a:xfrm>
              <a:off x="7719060" y="5395569"/>
              <a:ext cx="1440180" cy="317296"/>
            </a:xfrm>
            <a:prstGeom prst="rect">
              <a:avLst/>
            </a:prstGeom>
          </p:spPr>
        </p:pic>
        <p:pic>
          <p:nvPicPr>
            <p:cNvPr id="76" name="object 76"/>
            <p:cNvPicPr/>
            <p:nvPr/>
          </p:nvPicPr>
          <p:blipFill>
            <a:blip r:embed="rId61" cstate="print"/>
            <a:stretch>
              <a:fillRect/>
            </a:stretch>
          </p:blipFill>
          <p:spPr>
            <a:xfrm>
              <a:off x="9171431" y="5395569"/>
              <a:ext cx="496214" cy="317296"/>
            </a:xfrm>
            <a:prstGeom prst="rect">
              <a:avLst/>
            </a:prstGeom>
          </p:spPr>
        </p:pic>
        <p:pic>
          <p:nvPicPr>
            <p:cNvPr id="77" name="object 77"/>
            <p:cNvPicPr/>
            <p:nvPr/>
          </p:nvPicPr>
          <p:blipFill>
            <a:blip r:embed="rId62" cstate="print"/>
            <a:stretch>
              <a:fillRect/>
            </a:stretch>
          </p:blipFill>
          <p:spPr>
            <a:xfrm>
              <a:off x="728776" y="5670499"/>
              <a:ext cx="1334846" cy="316991"/>
            </a:xfrm>
            <a:prstGeom prst="rect">
              <a:avLst/>
            </a:prstGeom>
          </p:spPr>
        </p:pic>
        <p:pic>
          <p:nvPicPr>
            <p:cNvPr id="78" name="object 78"/>
            <p:cNvPicPr/>
            <p:nvPr/>
          </p:nvPicPr>
          <p:blipFill>
            <a:blip r:embed="rId63" cstate="print"/>
            <a:stretch>
              <a:fillRect/>
            </a:stretch>
          </p:blipFill>
          <p:spPr>
            <a:xfrm>
              <a:off x="2001646" y="5670499"/>
              <a:ext cx="2004695" cy="316991"/>
            </a:xfrm>
            <a:prstGeom prst="rect">
              <a:avLst/>
            </a:prstGeom>
          </p:spPr>
        </p:pic>
        <p:pic>
          <p:nvPicPr>
            <p:cNvPr id="79" name="object 79"/>
            <p:cNvPicPr/>
            <p:nvPr/>
          </p:nvPicPr>
          <p:blipFill>
            <a:blip r:embed="rId64" cstate="print"/>
            <a:stretch>
              <a:fillRect/>
            </a:stretch>
          </p:blipFill>
          <p:spPr>
            <a:xfrm>
              <a:off x="3946524" y="5670499"/>
              <a:ext cx="1342644" cy="316991"/>
            </a:xfrm>
            <a:prstGeom prst="rect">
              <a:avLst/>
            </a:prstGeom>
          </p:spPr>
        </p:pic>
        <p:pic>
          <p:nvPicPr>
            <p:cNvPr id="80" name="object 80"/>
            <p:cNvPicPr/>
            <p:nvPr/>
          </p:nvPicPr>
          <p:blipFill>
            <a:blip r:embed="rId65" cstate="print"/>
            <a:stretch>
              <a:fillRect/>
            </a:stretch>
          </p:blipFill>
          <p:spPr>
            <a:xfrm>
              <a:off x="5248402" y="5670499"/>
              <a:ext cx="1129855" cy="316991"/>
            </a:xfrm>
            <a:prstGeom prst="rect">
              <a:avLst/>
            </a:prstGeom>
          </p:spPr>
        </p:pic>
        <p:pic>
          <p:nvPicPr>
            <p:cNvPr id="81" name="object 81"/>
            <p:cNvPicPr/>
            <p:nvPr/>
          </p:nvPicPr>
          <p:blipFill>
            <a:blip r:embed="rId66" cstate="print"/>
            <a:stretch>
              <a:fillRect/>
            </a:stretch>
          </p:blipFill>
          <p:spPr>
            <a:xfrm>
              <a:off x="6315202" y="5670499"/>
              <a:ext cx="445007" cy="316991"/>
            </a:xfrm>
            <a:prstGeom prst="rect">
              <a:avLst/>
            </a:prstGeom>
          </p:spPr>
        </p:pic>
        <p:pic>
          <p:nvPicPr>
            <p:cNvPr id="82" name="object 82"/>
            <p:cNvPicPr/>
            <p:nvPr/>
          </p:nvPicPr>
          <p:blipFill>
            <a:blip r:embed="rId67" cstate="print"/>
            <a:stretch>
              <a:fillRect/>
            </a:stretch>
          </p:blipFill>
          <p:spPr>
            <a:xfrm>
              <a:off x="6711441" y="5670499"/>
              <a:ext cx="342900" cy="316991"/>
            </a:xfrm>
            <a:prstGeom prst="rect">
              <a:avLst/>
            </a:prstGeom>
          </p:spPr>
        </p:pic>
        <p:pic>
          <p:nvPicPr>
            <p:cNvPr id="83" name="object 83"/>
            <p:cNvPicPr/>
            <p:nvPr/>
          </p:nvPicPr>
          <p:blipFill>
            <a:blip r:embed="rId68" cstate="print"/>
            <a:stretch>
              <a:fillRect/>
            </a:stretch>
          </p:blipFill>
          <p:spPr>
            <a:xfrm>
              <a:off x="7001002" y="5670499"/>
              <a:ext cx="930427" cy="316991"/>
            </a:xfrm>
            <a:prstGeom prst="rect">
              <a:avLst/>
            </a:prstGeom>
          </p:spPr>
        </p:pic>
        <p:pic>
          <p:nvPicPr>
            <p:cNvPr id="84" name="object 84"/>
            <p:cNvPicPr/>
            <p:nvPr/>
          </p:nvPicPr>
          <p:blipFill>
            <a:blip r:embed="rId46" cstate="print"/>
            <a:stretch>
              <a:fillRect/>
            </a:stretch>
          </p:blipFill>
          <p:spPr>
            <a:xfrm>
              <a:off x="7815072" y="5670499"/>
              <a:ext cx="146303" cy="316991"/>
            </a:xfrm>
            <a:prstGeom prst="rect">
              <a:avLst/>
            </a:prstGeom>
          </p:spPr>
        </p:pic>
      </p:grpSp>
      <p:grpSp>
        <p:nvGrpSpPr>
          <p:cNvPr id="85" name="object 85"/>
          <p:cNvGrpSpPr/>
          <p:nvPr/>
        </p:nvGrpSpPr>
        <p:grpSpPr>
          <a:xfrm>
            <a:off x="457504" y="1016508"/>
            <a:ext cx="5357495" cy="422275"/>
            <a:chOff x="457504" y="1016508"/>
            <a:chExt cx="5357495" cy="422275"/>
          </a:xfrm>
        </p:grpSpPr>
        <p:pic>
          <p:nvPicPr>
            <p:cNvPr id="86" name="object 86"/>
            <p:cNvPicPr/>
            <p:nvPr/>
          </p:nvPicPr>
          <p:blipFill>
            <a:blip r:embed="rId69" cstate="print"/>
            <a:stretch>
              <a:fillRect/>
            </a:stretch>
          </p:blipFill>
          <p:spPr>
            <a:xfrm>
              <a:off x="457504" y="1016508"/>
              <a:ext cx="2331593" cy="422148"/>
            </a:xfrm>
            <a:prstGeom prst="rect">
              <a:avLst/>
            </a:prstGeom>
          </p:spPr>
        </p:pic>
        <p:pic>
          <p:nvPicPr>
            <p:cNvPr id="87" name="object 87"/>
            <p:cNvPicPr/>
            <p:nvPr/>
          </p:nvPicPr>
          <p:blipFill>
            <a:blip r:embed="rId70" cstate="print"/>
            <a:stretch>
              <a:fillRect/>
            </a:stretch>
          </p:blipFill>
          <p:spPr>
            <a:xfrm>
              <a:off x="2609723" y="1016508"/>
              <a:ext cx="1639824" cy="422148"/>
            </a:xfrm>
            <a:prstGeom prst="rect">
              <a:avLst/>
            </a:prstGeom>
          </p:spPr>
        </p:pic>
        <p:pic>
          <p:nvPicPr>
            <p:cNvPr id="88" name="object 88"/>
            <p:cNvPicPr/>
            <p:nvPr/>
          </p:nvPicPr>
          <p:blipFill>
            <a:blip r:embed="rId71" cstate="print"/>
            <a:stretch>
              <a:fillRect/>
            </a:stretch>
          </p:blipFill>
          <p:spPr>
            <a:xfrm>
              <a:off x="4100449" y="1016508"/>
              <a:ext cx="201167" cy="422148"/>
            </a:xfrm>
            <a:prstGeom prst="rect">
              <a:avLst/>
            </a:prstGeom>
          </p:spPr>
        </p:pic>
        <p:pic>
          <p:nvPicPr>
            <p:cNvPr id="89" name="object 89"/>
            <p:cNvPicPr/>
            <p:nvPr/>
          </p:nvPicPr>
          <p:blipFill>
            <a:blip r:embed="rId72" cstate="print"/>
            <a:stretch>
              <a:fillRect/>
            </a:stretch>
          </p:blipFill>
          <p:spPr>
            <a:xfrm>
              <a:off x="4201032" y="1016508"/>
              <a:ext cx="573786" cy="422148"/>
            </a:xfrm>
            <a:prstGeom prst="rect">
              <a:avLst/>
            </a:prstGeom>
          </p:spPr>
        </p:pic>
        <p:pic>
          <p:nvPicPr>
            <p:cNvPr id="90" name="object 90"/>
            <p:cNvPicPr/>
            <p:nvPr/>
          </p:nvPicPr>
          <p:blipFill>
            <a:blip r:embed="rId73" cstate="print"/>
            <a:stretch>
              <a:fillRect/>
            </a:stretch>
          </p:blipFill>
          <p:spPr>
            <a:xfrm>
              <a:off x="4583556" y="1016508"/>
              <a:ext cx="188975" cy="422148"/>
            </a:xfrm>
            <a:prstGeom prst="rect">
              <a:avLst/>
            </a:prstGeom>
          </p:spPr>
        </p:pic>
        <p:pic>
          <p:nvPicPr>
            <p:cNvPr id="91" name="object 91"/>
            <p:cNvPicPr/>
            <p:nvPr/>
          </p:nvPicPr>
          <p:blipFill>
            <a:blip r:embed="rId74" cstate="print"/>
            <a:stretch>
              <a:fillRect/>
            </a:stretch>
          </p:blipFill>
          <p:spPr>
            <a:xfrm>
              <a:off x="4678044" y="1016508"/>
              <a:ext cx="1136497" cy="422148"/>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15870" y="162763"/>
            <a:ext cx="6729983" cy="422452"/>
          </a:xfrm>
          <a:prstGeom prst="rect">
            <a:avLst/>
          </a:prstGeom>
        </p:spPr>
      </p:pic>
      <p:pic>
        <p:nvPicPr>
          <p:cNvPr id="3" name="object 3"/>
          <p:cNvPicPr/>
          <p:nvPr/>
        </p:nvPicPr>
        <p:blipFill>
          <a:blip r:embed="rId3" cstate="print"/>
          <a:stretch>
            <a:fillRect/>
          </a:stretch>
        </p:blipFill>
        <p:spPr>
          <a:xfrm>
            <a:off x="318515" y="48767"/>
            <a:ext cx="1269492" cy="920495"/>
          </a:xfrm>
          <a:prstGeom prst="rect">
            <a:avLst/>
          </a:prstGeom>
        </p:spPr>
      </p:pic>
      <p:grpSp>
        <p:nvGrpSpPr>
          <p:cNvPr id="4" name="object 4"/>
          <p:cNvGrpSpPr/>
          <p:nvPr/>
        </p:nvGrpSpPr>
        <p:grpSpPr>
          <a:xfrm>
            <a:off x="260604" y="1030224"/>
            <a:ext cx="9493250" cy="5224780"/>
            <a:chOff x="260604" y="1030224"/>
            <a:chExt cx="9493250" cy="5224780"/>
          </a:xfrm>
        </p:grpSpPr>
        <p:pic>
          <p:nvPicPr>
            <p:cNvPr id="5" name="object 5"/>
            <p:cNvPicPr/>
            <p:nvPr/>
          </p:nvPicPr>
          <p:blipFill>
            <a:blip r:embed="rId4" cstate="print"/>
            <a:stretch>
              <a:fillRect/>
            </a:stretch>
          </p:blipFill>
          <p:spPr>
            <a:xfrm>
              <a:off x="260604" y="1030224"/>
              <a:ext cx="9288780" cy="5224272"/>
            </a:xfrm>
            <a:prstGeom prst="rect">
              <a:avLst/>
            </a:prstGeom>
          </p:spPr>
        </p:pic>
        <p:sp>
          <p:nvSpPr>
            <p:cNvPr id="6" name="object 6"/>
            <p:cNvSpPr/>
            <p:nvPr/>
          </p:nvSpPr>
          <p:spPr>
            <a:xfrm>
              <a:off x="8036051" y="5961888"/>
              <a:ext cx="1717675" cy="247015"/>
            </a:xfrm>
            <a:custGeom>
              <a:avLst/>
              <a:gdLst/>
              <a:ahLst/>
              <a:cxnLst/>
              <a:rect l="l" t="t" r="r" b="b"/>
              <a:pathLst>
                <a:path w="1717675" h="247014">
                  <a:moveTo>
                    <a:pt x="1717548" y="0"/>
                  </a:moveTo>
                  <a:lnTo>
                    <a:pt x="0" y="0"/>
                  </a:lnTo>
                  <a:lnTo>
                    <a:pt x="0" y="246888"/>
                  </a:lnTo>
                  <a:lnTo>
                    <a:pt x="1717548" y="246888"/>
                  </a:lnTo>
                  <a:lnTo>
                    <a:pt x="1717548" y="0"/>
                  </a:lnTo>
                  <a:close/>
                </a:path>
              </a:pathLst>
            </a:custGeom>
            <a:solidFill>
              <a:srgbClr val="FFE6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8127746" y="6145441"/>
              <a:ext cx="1510665" cy="9525"/>
            </a:xfrm>
            <a:custGeom>
              <a:avLst/>
              <a:gdLst/>
              <a:ahLst/>
              <a:cxnLst/>
              <a:rect l="l" t="t" r="r" b="b"/>
              <a:pathLst>
                <a:path w="1510665" h="9525">
                  <a:moveTo>
                    <a:pt x="1510283" y="0"/>
                  </a:moveTo>
                  <a:lnTo>
                    <a:pt x="0" y="0"/>
                  </a:lnTo>
                  <a:lnTo>
                    <a:pt x="0" y="9143"/>
                  </a:lnTo>
                  <a:lnTo>
                    <a:pt x="1510283" y="9143"/>
                  </a:lnTo>
                  <a:lnTo>
                    <a:pt x="151028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 name="object 8"/>
            <p:cNvPicPr/>
            <p:nvPr/>
          </p:nvPicPr>
          <p:blipFill>
            <a:blip r:embed="rId5" cstate="print"/>
            <a:stretch>
              <a:fillRect/>
            </a:stretch>
          </p:blipFill>
          <p:spPr>
            <a:xfrm>
              <a:off x="8129015" y="5991453"/>
              <a:ext cx="1037932" cy="175259"/>
            </a:xfrm>
            <a:prstGeom prst="rect">
              <a:avLst/>
            </a:prstGeom>
          </p:spPr>
        </p:pic>
        <p:pic>
          <p:nvPicPr>
            <p:cNvPr id="9" name="object 9"/>
            <p:cNvPicPr/>
            <p:nvPr/>
          </p:nvPicPr>
          <p:blipFill>
            <a:blip r:embed="rId6" cstate="print"/>
            <a:stretch>
              <a:fillRect/>
            </a:stretch>
          </p:blipFill>
          <p:spPr>
            <a:xfrm>
              <a:off x="9105899" y="5991453"/>
              <a:ext cx="79248" cy="175259"/>
            </a:xfrm>
            <a:prstGeom prst="rect">
              <a:avLst/>
            </a:prstGeom>
          </p:spPr>
        </p:pic>
        <p:pic>
          <p:nvPicPr>
            <p:cNvPr id="10" name="object 10"/>
            <p:cNvPicPr/>
            <p:nvPr/>
          </p:nvPicPr>
          <p:blipFill>
            <a:blip r:embed="rId7" cstate="print"/>
            <a:stretch>
              <a:fillRect/>
            </a:stretch>
          </p:blipFill>
          <p:spPr>
            <a:xfrm>
              <a:off x="9145523" y="5991453"/>
              <a:ext cx="555840" cy="175259"/>
            </a:xfrm>
            <a:prstGeom prst="rect">
              <a:avLst/>
            </a:prstGeom>
          </p:spPr>
        </p:pic>
        <p:sp>
          <p:nvSpPr>
            <p:cNvPr id="11" name="object 11"/>
            <p:cNvSpPr/>
            <p:nvPr/>
          </p:nvSpPr>
          <p:spPr>
            <a:xfrm>
              <a:off x="8037575" y="4888991"/>
              <a:ext cx="1716405" cy="245745"/>
            </a:xfrm>
            <a:custGeom>
              <a:avLst/>
              <a:gdLst/>
              <a:ahLst/>
              <a:cxnLst/>
              <a:rect l="l" t="t" r="r" b="b"/>
              <a:pathLst>
                <a:path w="1716404" h="245745">
                  <a:moveTo>
                    <a:pt x="1716024" y="0"/>
                  </a:moveTo>
                  <a:lnTo>
                    <a:pt x="0" y="0"/>
                  </a:lnTo>
                  <a:lnTo>
                    <a:pt x="0" y="245363"/>
                  </a:lnTo>
                  <a:lnTo>
                    <a:pt x="1716024" y="245363"/>
                  </a:lnTo>
                  <a:lnTo>
                    <a:pt x="1716024" y="0"/>
                  </a:lnTo>
                  <a:close/>
                </a:path>
              </a:pathLst>
            </a:custGeom>
            <a:solidFill>
              <a:srgbClr val="FFE6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8129397" y="5071618"/>
              <a:ext cx="1511935" cy="9525"/>
            </a:xfrm>
            <a:custGeom>
              <a:avLst/>
              <a:gdLst/>
              <a:ahLst/>
              <a:cxnLst/>
              <a:rect l="l" t="t" r="r" b="b"/>
              <a:pathLst>
                <a:path w="1511934" h="9525">
                  <a:moveTo>
                    <a:pt x="1511807" y="0"/>
                  </a:moveTo>
                  <a:lnTo>
                    <a:pt x="0" y="0"/>
                  </a:lnTo>
                  <a:lnTo>
                    <a:pt x="0" y="9143"/>
                  </a:lnTo>
                  <a:lnTo>
                    <a:pt x="1511807" y="9143"/>
                  </a:lnTo>
                  <a:lnTo>
                    <a:pt x="1511807"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3" name="object 13"/>
            <p:cNvPicPr/>
            <p:nvPr/>
          </p:nvPicPr>
          <p:blipFill>
            <a:blip r:embed="rId8" cstate="print"/>
            <a:stretch>
              <a:fillRect/>
            </a:stretch>
          </p:blipFill>
          <p:spPr>
            <a:xfrm>
              <a:off x="8130539" y="4917313"/>
              <a:ext cx="1041501" cy="175260"/>
            </a:xfrm>
            <a:prstGeom prst="rect">
              <a:avLst/>
            </a:prstGeom>
          </p:spPr>
        </p:pic>
        <p:pic>
          <p:nvPicPr>
            <p:cNvPr id="14" name="object 14"/>
            <p:cNvPicPr/>
            <p:nvPr/>
          </p:nvPicPr>
          <p:blipFill>
            <a:blip r:embed="rId6" cstate="print"/>
            <a:stretch>
              <a:fillRect/>
            </a:stretch>
          </p:blipFill>
          <p:spPr>
            <a:xfrm>
              <a:off x="9110725" y="4917313"/>
              <a:ext cx="79248" cy="175260"/>
            </a:xfrm>
            <a:prstGeom prst="rect">
              <a:avLst/>
            </a:prstGeom>
          </p:spPr>
        </p:pic>
        <p:pic>
          <p:nvPicPr>
            <p:cNvPr id="15" name="object 15"/>
            <p:cNvPicPr/>
            <p:nvPr/>
          </p:nvPicPr>
          <p:blipFill>
            <a:blip r:embed="rId9" cstate="print"/>
            <a:stretch>
              <a:fillRect/>
            </a:stretch>
          </p:blipFill>
          <p:spPr>
            <a:xfrm>
              <a:off x="9150349" y="4917313"/>
              <a:ext cx="553783" cy="175260"/>
            </a:xfrm>
            <a:prstGeom prst="rect">
              <a:avLst/>
            </a:prstGeom>
          </p:spPr>
        </p:pic>
        <p:sp>
          <p:nvSpPr>
            <p:cNvPr id="16" name="object 16"/>
            <p:cNvSpPr/>
            <p:nvPr/>
          </p:nvSpPr>
          <p:spPr>
            <a:xfrm>
              <a:off x="8378951" y="3038856"/>
              <a:ext cx="1374775" cy="247015"/>
            </a:xfrm>
            <a:custGeom>
              <a:avLst/>
              <a:gdLst/>
              <a:ahLst/>
              <a:cxnLst/>
              <a:rect l="l" t="t" r="r" b="b"/>
              <a:pathLst>
                <a:path w="1374775" h="247014">
                  <a:moveTo>
                    <a:pt x="1374648" y="0"/>
                  </a:moveTo>
                  <a:lnTo>
                    <a:pt x="0" y="0"/>
                  </a:lnTo>
                  <a:lnTo>
                    <a:pt x="0" y="246887"/>
                  </a:lnTo>
                  <a:lnTo>
                    <a:pt x="1374648" y="246887"/>
                  </a:lnTo>
                  <a:lnTo>
                    <a:pt x="1374648" y="0"/>
                  </a:lnTo>
                  <a:close/>
                </a:path>
              </a:pathLst>
            </a:custGeom>
            <a:solidFill>
              <a:srgbClr val="FFE6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8470772" y="3221609"/>
              <a:ext cx="1172210" cy="9525"/>
            </a:xfrm>
            <a:custGeom>
              <a:avLst/>
              <a:gdLst/>
              <a:ahLst/>
              <a:cxnLst/>
              <a:rect l="l" t="t" r="r" b="b"/>
              <a:pathLst>
                <a:path w="1172209" h="9525">
                  <a:moveTo>
                    <a:pt x="1171955" y="0"/>
                  </a:moveTo>
                  <a:lnTo>
                    <a:pt x="0" y="0"/>
                  </a:lnTo>
                  <a:lnTo>
                    <a:pt x="0" y="9143"/>
                  </a:lnTo>
                  <a:lnTo>
                    <a:pt x="1171955" y="9143"/>
                  </a:lnTo>
                  <a:lnTo>
                    <a:pt x="1171955"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8" name="object 18"/>
            <p:cNvPicPr/>
            <p:nvPr/>
          </p:nvPicPr>
          <p:blipFill>
            <a:blip r:embed="rId10" cstate="print"/>
            <a:stretch>
              <a:fillRect/>
            </a:stretch>
          </p:blipFill>
          <p:spPr>
            <a:xfrm>
              <a:off x="8471915" y="3066922"/>
              <a:ext cx="698601" cy="175260"/>
            </a:xfrm>
            <a:prstGeom prst="rect">
              <a:avLst/>
            </a:prstGeom>
          </p:spPr>
        </p:pic>
        <p:pic>
          <p:nvPicPr>
            <p:cNvPr id="19" name="object 19"/>
            <p:cNvPicPr/>
            <p:nvPr/>
          </p:nvPicPr>
          <p:blipFill>
            <a:blip r:embed="rId6" cstate="print"/>
            <a:stretch>
              <a:fillRect/>
            </a:stretch>
          </p:blipFill>
          <p:spPr>
            <a:xfrm>
              <a:off x="9112249" y="3066922"/>
              <a:ext cx="79248" cy="175260"/>
            </a:xfrm>
            <a:prstGeom prst="rect">
              <a:avLst/>
            </a:prstGeom>
          </p:spPr>
        </p:pic>
        <p:pic>
          <p:nvPicPr>
            <p:cNvPr id="20" name="object 20"/>
            <p:cNvPicPr/>
            <p:nvPr/>
          </p:nvPicPr>
          <p:blipFill>
            <a:blip r:embed="rId9" cstate="print"/>
            <a:stretch>
              <a:fillRect/>
            </a:stretch>
          </p:blipFill>
          <p:spPr>
            <a:xfrm>
              <a:off x="9151873" y="3066922"/>
              <a:ext cx="553783" cy="175260"/>
            </a:xfrm>
            <a:prstGeom prst="rect">
              <a:avLst/>
            </a:prstGeom>
          </p:spPr>
        </p:pic>
        <p:sp>
          <p:nvSpPr>
            <p:cNvPr id="21" name="object 21"/>
            <p:cNvSpPr/>
            <p:nvPr/>
          </p:nvSpPr>
          <p:spPr>
            <a:xfrm>
              <a:off x="8089392" y="3861816"/>
              <a:ext cx="1664335" cy="215265"/>
            </a:xfrm>
            <a:custGeom>
              <a:avLst/>
              <a:gdLst/>
              <a:ahLst/>
              <a:cxnLst/>
              <a:rect l="l" t="t" r="r" b="b"/>
              <a:pathLst>
                <a:path w="1664334" h="215264">
                  <a:moveTo>
                    <a:pt x="1664207" y="0"/>
                  </a:moveTo>
                  <a:lnTo>
                    <a:pt x="0" y="0"/>
                  </a:lnTo>
                  <a:lnTo>
                    <a:pt x="0" y="214884"/>
                  </a:lnTo>
                  <a:lnTo>
                    <a:pt x="1664207" y="214884"/>
                  </a:lnTo>
                  <a:lnTo>
                    <a:pt x="1664207" y="0"/>
                  </a:lnTo>
                  <a:close/>
                </a:path>
              </a:pathLst>
            </a:custGeom>
            <a:solidFill>
              <a:srgbClr val="FFE6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2" name="object 22"/>
            <p:cNvPicPr/>
            <p:nvPr/>
          </p:nvPicPr>
          <p:blipFill>
            <a:blip r:embed="rId11" cstate="print"/>
            <a:stretch>
              <a:fillRect/>
            </a:stretch>
          </p:blipFill>
          <p:spPr>
            <a:xfrm>
              <a:off x="8180705" y="3891661"/>
              <a:ext cx="1521675" cy="141731"/>
            </a:xfrm>
            <a:prstGeom prst="rect">
              <a:avLst/>
            </a:prstGeom>
          </p:spPr>
        </p:pic>
        <p:sp>
          <p:nvSpPr>
            <p:cNvPr id="23" name="object 23"/>
            <p:cNvSpPr/>
            <p:nvPr/>
          </p:nvSpPr>
          <p:spPr>
            <a:xfrm>
              <a:off x="8266175" y="3634740"/>
              <a:ext cx="1487805" cy="215265"/>
            </a:xfrm>
            <a:custGeom>
              <a:avLst/>
              <a:gdLst/>
              <a:ahLst/>
              <a:cxnLst/>
              <a:rect l="l" t="t" r="r" b="b"/>
              <a:pathLst>
                <a:path w="1487804" h="215264">
                  <a:moveTo>
                    <a:pt x="1487424" y="0"/>
                  </a:moveTo>
                  <a:lnTo>
                    <a:pt x="0" y="0"/>
                  </a:lnTo>
                  <a:lnTo>
                    <a:pt x="0" y="214884"/>
                  </a:lnTo>
                  <a:lnTo>
                    <a:pt x="1487424" y="214884"/>
                  </a:lnTo>
                  <a:lnTo>
                    <a:pt x="1487424" y="0"/>
                  </a:lnTo>
                  <a:close/>
                </a:path>
              </a:pathLst>
            </a:custGeom>
            <a:solidFill>
              <a:srgbClr val="FFE6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4" name="object 24"/>
            <p:cNvPicPr/>
            <p:nvPr/>
          </p:nvPicPr>
          <p:blipFill>
            <a:blip r:embed="rId12" cstate="print"/>
            <a:stretch>
              <a:fillRect/>
            </a:stretch>
          </p:blipFill>
          <p:spPr>
            <a:xfrm>
              <a:off x="8358250" y="3664584"/>
              <a:ext cx="408050" cy="141731"/>
            </a:xfrm>
            <a:prstGeom prst="rect">
              <a:avLst/>
            </a:prstGeom>
          </p:spPr>
        </p:pic>
        <p:sp>
          <p:nvSpPr>
            <p:cNvPr id="25" name="object 25"/>
            <p:cNvSpPr/>
            <p:nvPr/>
          </p:nvSpPr>
          <p:spPr>
            <a:xfrm>
              <a:off x="8356981" y="3788663"/>
              <a:ext cx="1295400" cy="7620"/>
            </a:xfrm>
            <a:custGeom>
              <a:avLst/>
              <a:gdLst/>
              <a:ahLst/>
              <a:cxnLst/>
              <a:rect l="l" t="t" r="r" b="b"/>
              <a:pathLst>
                <a:path w="1295400" h="7620">
                  <a:moveTo>
                    <a:pt x="1295400" y="0"/>
                  </a:moveTo>
                  <a:lnTo>
                    <a:pt x="0" y="0"/>
                  </a:lnTo>
                  <a:lnTo>
                    <a:pt x="0" y="7619"/>
                  </a:lnTo>
                  <a:lnTo>
                    <a:pt x="1295400" y="7619"/>
                  </a:lnTo>
                  <a:lnTo>
                    <a:pt x="129540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6" name="object 26"/>
            <p:cNvPicPr/>
            <p:nvPr/>
          </p:nvPicPr>
          <p:blipFill>
            <a:blip r:embed="rId13" cstate="print"/>
            <a:stretch>
              <a:fillRect/>
            </a:stretch>
          </p:blipFill>
          <p:spPr>
            <a:xfrm>
              <a:off x="8720962" y="3664584"/>
              <a:ext cx="943597" cy="141731"/>
            </a:xfrm>
            <a:prstGeom prst="rect">
              <a:avLst/>
            </a:prstGeom>
          </p:spPr>
        </p:pic>
        <p:pic>
          <p:nvPicPr>
            <p:cNvPr id="27" name="object 27"/>
            <p:cNvPicPr/>
            <p:nvPr/>
          </p:nvPicPr>
          <p:blipFill>
            <a:blip r:embed="rId14" cstate="print"/>
            <a:stretch>
              <a:fillRect/>
            </a:stretch>
          </p:blipFill>
          <p:spPr>
            <a:xfrm>
              <a:off x="9617329" y="3664584"/>
              <a:ext cx="73151" cy="141731"/>
            </a:xfrm>
            <a:prstGeom prst="rect">
              <a:avLst/>
            </a:prstGeom>
          </p:spPr>
        </p:pic>
        <p:sp>
          <p:nvSpPr>
            <p:cNvPr id="28" name="object 28"/>
            <p:cNvSpPr/>
            <p:nvPr/>
          </p:nvSpPr>
          <p:spPr>
            <a:xfrm>
              <a:off x="7921751" y="4076700"/>
              <a:ext cx="1831975" cy="216535"/>
            </a:xfrm>
            <a:custGeom>
              <a:avLst/>
              <a:gdLst/>
              <a:ahLst/>
              <a:cxnLst/>
              <a:rect l="l" t="t" r="r" b="b"/>
              <a:pathLst>
                <a:path w="1831975" h="216535">
                  <a:moveTo>
                    <a:pt x="1831848" y="0"/>
                  </a:moveTo>
                  <a:lnTo>
                    <a:pt x="0" y="0"/>
                  </a:lnTo>
                  <a:lnTo>
                    <a:pt x="0" y="216407"/>
                  </a:lnTo>
                  <a:lnTo>
                    <a:pt x="1831848" y="216407"/>
                  </a:lnTo>
                  <a:lnTo>
                    <a:pt x="1831848" y="0"/>
                  </a:lnTo>
                  <a:close/>
                </a:path>
              </a:pathLst>
            </a:custGeom>
            <a:solidFill>
              <a:srgbClr val="FFE6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9" name="object 29"/>
            <p:cNvPicPr/>
            <p:nvPr/>
          </p:nvPicPr>
          <p:blipFill>
            <a:blip r:embed="rId15" cstate="print"/>
            <a:stretch>
              <a:fillRect/>
            </a:stretch>
          </p:blipFill>
          <p:spPr>
            <a:xfrm>
              <a:off x="8013954" y="4107180"/>
              <a:ext cx="1683194" cy="141731"/>
            </a:xfrm>
            <a:prstGeom prst="rect">
              <a:avLst/>
            </a:prstGeom>
          </p:spPr>
        </p:pic>
      </p:grpSp>
      <p:grpSp>
        <p:nvGrpSpPr>
          <p:cNvPr id="30" name="object 30"/>
          <p:cNvGrpSpPr/>
          <p:nvPr/>
        </p:nvGrpSpPr>
        <p:grpSpPr>
          <a:xfrm>
            <a:off x="424167" y="6467551"/>
            <a:ext cx="8750300" cy="281305"/>
            <a:chOff x="424167" y="6467551"/>
            <a:chExt cx="8750300" cy="281305"/>
          </a:xfrm>
        </p:grpSpPr>
        <p:sp>
          <p:nvSpPr>
            <p:cNvPr id="31" name="object 31"/>
            <p:cNvSpPr/>
            <p:nvPr/>
          </p:nvSpPr>
          <p:spPr>
            <a:xfrm>
              <a:off x="424167" y="6712877"/>
              <a:ext cx="8651875" cy="15240"/>
            </a:xfrm>
            <a:custGeom>
              <a:avLst/>
              <a:gdLst/>
              <a:ahLst/>
              <a:cxnLst/>
              <a:rect l="l" t="t" r="r" b="b"/>
              <a:pathLst>
                <a:path w="8651875" h="15240">
                  <a:moveTo>
                    <a:pt x="8651760" y="0"/>
                  </a:moveTo>
                  <a:lnTo>
                    <a:pt x="0" y="0"/>
                  </a:lnTo>
                  <a:lnTo>
                    <a:pt x="0" y="15240"/>
                  </a:lnTo>
                  <a:lnTo>
                    <a:pt x="8651760" y="15240"/>
                  </a:lnTo>
                  <a:lnTo>
                    <a:pt x="865176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2" name="object 32"/>
            <p:cNvPicPr/>
            <p:nvPr/>
          </p:nvPicPr>
          <p:blipFill>
            <a:blip r:embed="rId16" cstate="print"/>
            <a:stretch>
              <a:fillRect/>
            </a:stretch>
          </p:blipFill>
          <p:spPr>
            <a:xfrm>
              <a:off x="424281" y="6467551"/>
              <a:ext cx="3140837" cy="280720"/>
            </a:xfrm>
            <a:prstGeom prst="rect">
              <a:avLst/>
            </a:prstGeom>
          </p:spPr>
        </p:pic>
        <p:pic>
          <p:nvPicPr>
            <p:cNvPr id="33" name="object 33"/>
            <p:cNvPicPr/>
            <p:nvPr/>
          </p:nvPicPr>
          <p:blipFill>
            <a:blip r:embed="rId17" cstate="print"/>
            <a:stretch>
              <a:fillRect/>
            </a:stretch>
          </p:blipFill>
          <p:spPr>
            <a:xfrm>
              <a:off x="3460368" y="6467551"/>
              <a:ext cx="124967" cy="280720"/>
            </a:xfrm>
            <a:prstGeom prst="rect">
              <a:avLst/>
            </a:prstGeom>
          </p:spPr>
        </p:pic>
        <p:pic>
          <p:nvPicPr>
            <p:cNvPr id="34" name="object 34"/>
            <p:cNvPicPr/>
            <p:nvPr/>
          </p:nvPicPr>
          <p:blipFill>
            <a:blip r:embed="rId18" cstate="print"/>
            <a:stretch>
              <a:fillRect/>
            </a:stretch>
          </p:blipFill>
          <p:spPr>
            <a:xfrm>
              <a:off x="3522852" y="6467551"/>
              <a:ext cx="345439" cy="280720"/>
            </a:xfrm>
            <a:prstGeom prst="rect">
              <a:avLst/>
            </a:prstGeom>
          </p:spPr>
        </p:pic>
        <p:pic>
          <p:nvPicPr>
            <p:cNvPr id="35" name="object 35"/>
            <p:cNvPicPr/>
            <p:nvPr/>
          </p:nvPicPr>
          <p:blipFill>
            <a:blip r:embed="rId19" cstate="print"/>
            <a:stretch>
              <a:fillRect/>
            </a:stretch>
          </p:blipFill>
          <p:spPr>
            <a:xfrm>
              <a:off x="3781932" y="6467551"/>
              <a:ext cx="134721" cy="280720"/>
            </a:xfrm>
            <a:prstGeom prst="rect">
              <a:avLst/>
            </a:prstGeom>
          </p:spPr>
        </p:pic>
        <p:pic>
          <p:nvPicPr>
            <p:cNvPr id="36" name="object 36"/>
            <p:cNvPicPr/>
            <p:nvPr/>
          </p:nvPicPr>
          <p:blipFill>
            <a:blip r:embed="rId20" cstate="print"/>
            <a:stretch>
              <a:fillRect/>
            </a:stretch>
          </p:blipFill>
          <p:spPr>
            <a:xfrm>
              <a:off x="3849369" y="6467551"/>
              <a:ext cx="1052779" cy="280720"/>
            </a:xfrm>
            <a:prstGeom prst="rect">
              <a:avLst/>
            </a:prstGeom>
          </p:spPr>
        </p:pic>
        <p:pic>
          <p:nvPicPr>
            <p:cNvPr id="37" name="object 37"/>
            <p:cNvPicPr/>
            <p:nvPr/>
          </p:nvPicPr>
          <p:blipFill>
            <a:blip r:embed="rId21" cstate="print"/>
            <a:stretch>
              <a:fillRect/>
            </a:stretch>
          </p:blipFill>
          <p:spPr>
            <a:xfrm>
              <a:off x="4806442" y="6467551"/>
              <a:ext cx="134112" cy="280720"/>
            </a:xfrm>
            <a:prstGeom prst="rect">
              <a:avLst/>
            </a:prstGeom>
          </p:spPr>
        </p:pic>
        <p:pic>
          <p:nvPicPr>
            <p:cNvPr id="38" name="object 38"/>
            <p:cNvPicPr/>
            <p:nvPr/>
          </p:nvPicPr>
          <p:blipFill>
            <a:blip r:embed="rId22" cstate="print"/>
            <a:stretch>
              <a:fillRect/>
            </a:stretch>
          </p:blipFill>
          <p:spPr>
            <a:xfrm>
              <a:off x="4873498" y="6467551"/>
              <a:ext cx="1080655" cy="280720"/>
            </a:xfrm>
            <a:prstGeom prst="rect">
              <a:avLst/>
            </a:prstGeom>
          </p:spPr>
        </p:pic>
        <p:pic>
          <p:nvPicPr>
            <p:cNvPr id="39" name="object 39"/>
            <p:cNvPicPr/>
            <p:nvPr/>
          </p:nvPicPr>
          <p:blipFill>
            <a:blip r:embed="rId19" cstate="print"/>
            <a:stretch>
              <a:fillRect/>
            </a:stretch>
          </p:blipFill>
          <p:spPr>
            <a:xfrm>
              <a:off x="5864098" y="6467551"/>
              <a:ext cx="134721" cy="280720"/>
            </a:xfrm>
            <a:prstGeom prst="rect">
              <a:avLst/>
            </a:prstGeom>
          </p:spPr>
        </p:pic>
        <p:pic>
          <p:nvPicPr>
            <p:cNvPr id="40" name="object 40"/>
            <p:cNvPicPr/>
            <p:nvPr/>
          </p:nvPicPr>
          <p:blipFill>
            <a:blip r:embed="rId23" cstate="print"/>
            <a:stretch>
              <a:fillRect/>
            </a:stretch>
          </p:blipFill>
          <p:spPr>
            <a:xfrm>
              <a:off x="5931407" y="6467551"/>
              <a:ext cx="2036826" cy="280720"/>
            </a:xfrm>
            <a:prstGeom prst="rect">
              <a:avLst/>
            </a:prstGeom>
          </p:spPr>
        </p:pic>
        <p:pic>
          <p:nvPicPr>
            <p:cNvPr id="41" name="object 41"/>
            <p:cNvPicPr/>
            <p:nvPr/>
          </p:nvPicPr>
          <p:blipFill>
            <a:blip r:embed="rId21" cstate="print"/>
            <a:stretch>
              <a:fillRect/>
            </a:stretch>
          </p:blipFill>
          <p:spPr>
            <a:xfrm>
              <a:off x="7840979" y="6467551"/>
              <a:ext cx="134111" cy="280720"/>
            </a:xfrm>
            <a:prstGeom prst="rect">
              <a:avLst/>
            </a:prstGeom>
          </p:spPr>
        </p:pic>
        <p:pic>
          <p:nvPicPr>
            <p:cNvPr id="42" name="object 42"/>
            <p:cNvPicPr/>
            <p:nvPr/>
          </p:nvPicPr>
          <p:blipFill>
            <a:blip r:embed="rId24" cstate="print"/>
            <a:stretch>
              <a:fillRect/>
            </a:stretch>
          </p:blipFill>
          <p:spPr>
            <a:xfrm>
              <a:off x="7908036" y="6467551"/>
              <a:ext cx="366217" cy="280720"/>
            </a:xfrm>
            <a:prstGeom prst="rect">
              <a:avLst/>
            </a:prstGeom>
          </p:spPr>
        </p:pic>
        <p:pic>
          <p:nvPicPr>
            <p:cNvPr id="43" name="object 43"/>
            <p:cNvPicPr/>
            <p:nvPr/>
          </p:nvPicPr>
          <p:blipFill>
            <a:blip r:embed="rId17" cstate="print"/>
            <a:stretch>
              <a:fillRect/>
            </a:stretch>
          </p:blipFill>
          <p:spPr>
            <a:xfrm>
              <a:off x="8152129" y="6467551"/>
              <a:ext cx="124968" cy="280720"/>
            </a:xfrm>
            <a:prstGeom prst="rect">
              <a:avLst/>
            </a:prstGeom>
          </p:spPr>
        </p:pic>
        <p:pic>
          <p:nvPicPr>
            <p:cNvPr id="44" name="object 44"/>
            <p:cNvPicPr/>
            <p:nvPr/>
          </p:nvPicPr>
          <p:blipFill>
            <a:blip r:embed="rId25" cstate="print"/>
            <a:stretch>
              <a:fillRect/>
            </a:stretch>
          </p:blipFill>
          <p:spPr>
            <a:xfrm>
              <a:off x="8214614" y="6467551"/>
              <a:ext cx="714755" cy="280720"/>
            </a:xfrm>
            <a:prstGeom prst="rect">
              <a:avLst/>
            </a:prstGeom>
          </p:spPr>
        </p:pic>
        <p:pic>
          <p:nvPicPr>
            <p:cNvPr id="45" name="object 45"/>
            <p:cNvPicPr/>
            <p:nvPr/>
          </p:nvPicPr>
          <p:blipFill>
            <a:blip r:embed="rId26" cstate="print"/>
            <a:stretch>
              <a:fillRect/>
            </a:stretch>
          </p:blipFill>
          <p:spPr>
            <a:xfrm>
              <a:off x="8827262" y="6467551"/>
              <a:ext cx="112775" cy="280720"/>
            </a:xfrm>
            <a:prstGeom prst="rect">
              <a:avLst/>
            </a:prstGeom>
          </p:spPr>
        </p:pic>
        <p:pic>
          <p:nvPicPr>
            <p:cNvPr id="46" name="object 46"/>
            <p:cNvPicPr/>
            <p:nvPr/>
          </p:nvPicPr>
          <p:blipFill>
            <a:blip r:embed="rId27" cstate="print"/>
            <a:stretch>
              <a:fillRect/>
            </a:stretch>
          </p:blipFill>
          <p:spPr>
            <a:xfrm>
              <a:off x="8883650" y="6467551"/>
              <a:ext cx="290322" cy="280720"/>
            </a:xfrm>
            <a:prstGeom prst="rect">
              <a:avLst/>
            </a:prstGeom>
          </p:spPr>
        </p:pic>
      </p:grpSp>
      <p:grpSp>
        <p:nvGrpSpPr>
          <p:cNvPr id="47" name="object 47"/>
          <p:cNvGrpSpPr/>
          <p:nvPr/>
        </p:nvGrpSpPr>
        <p:grpSpPr>
          <a:xfrm>
            <a:off x="-12953" y="2217420"/>
            <a:ext cx="2675890" cy="746760"/>
            <a:chOff x="-12953" y="2217420"/>
            <a:chExt cx="2675890" cy="746760"/>
          </a:xfrm>
        </p:grpSpPr>
        <p:sp>
          <p:nvSpPr>
            <p:cNvPr id="48" name="object 48"/>
            <p:cNvSpPr/>
            <p:nvPr/>
          </p:nvSpPr>
          <p:spPr>
            <a:xfrm>
              <a:off x="0" y="2230374"/>
              <a:ext cx="2649855" cy="721360"/>
            </a:xfrm>
            <a:custGeom>
              <a:avLst/>
              <a:gdLst/>
              <a:ahLst/>
              <a:cxnLst/>
              <a:rect l="l" t="t" r="r" b="b"/>
              <a:pathLst>
                <a:path w="2649855" h="721360">
                  <a:moveTo>
                    <a:pt x="141452" y="121030"/>
                  </a:moveTo>
                  <a:lnTo>
                    <a:pt x="269074" y="260858"/>
                  </a:lnTo>
                  <a:lnTo>
                    <a:pt x="0" y="267458"/>
                  </a:lnTo>
                  <a:lnTo>
                    <a:pt x="0" y="370897"/>
                  </a:lnTo>
                  <a:lnTo>
                    <a:pt x="58282" y="386841"/>
                  </a:lnTo>
                  <a:lnTo>
                    <a:pt x="0" y="391176"/>
                  </a:lnTo>
                  <a:lnTo>
                    <a:pt x="0" y="603726"/>
                  </a:lnTo>
                  <a:lnTo>
                    <a:pt x="185902" y="608711"/>
                  </a:lnTo>
                  <a:lnTo>
                    <a:pt x="202323" y="720851"/>
                  </a:lnTo>
                  <a:lnTo>
                    <a:pt x="585177" y="604901"/>
                  </a:lnTo>
                  <a:lnTo>
                    <a:pt x="873618" y="604901"/>
                  </a:lnTo>
                  <a:lnTo>
                    <a:pt x="929157" y="579627"/>
                  </a:lnTo>
                  <a:lnTo>
                    <a:pt x="1226590" y="579627"/>
                  </a:lnTo>
                  <a:lnTo>
                    <a:pt x="1267701" y="531749"/>
                  </a:lnTo>
                  <a:lnTo>
                    <a:pt x="1651772" y="531749"/>
                  </a:lnTo>
                  <a:lnTo>
                    <a:pt x="1628520" y="478916"/>
                  </a:lnTo>
                  <a:lnTo>
                    <a:pt x="2108670" y="478916"/>
                  </a:lnTo>
                  <a:lnTo>
                    <a:pt x="1883791" y="410845"/>
                  </a:lnTo>
                  <a:lnTo>
                    <a:pt x="2161032" y="376809"/>
                  </a:lnTo>
                  <a:lnTo>
                    <a:pt x="1972564" y="313816"/>
                  </a:lnTo>
                  <a:lnTo>
                    <a:pt x="2649474" y="221741"/>
                  </a:lnTo>
                  <a:lnTo>
                    <a:pt x="1883791" y="217931"/>
                  </a:lnTo>
                  <a:lnTo>
                    <a:pt x="1894342" y="212978"/>
                  </a:lnTo>
                  <a:lnTo>
                    <a:pt x="735228" y="212978"/>
                  </a:lnTo>
                  <a:lnTo>
                    <a:pt x="141452" y="121030"/>
                  </a:lnTo>
                  <a:close/>
                </a:path>
                <a:path w="2649855" h="721360">
                  <a:moveTo>
                    <a:pt x="873618" y="604901"/>
                  </a:moveTo>
                  <a:lnTo>
                    <a:pt x="585177" y="604901"/>
                  </a:lnTo>
                  <a:lnTo>
                    <a:pt x="757237" y="657860"/>
                  </a:lnTo>
                  <a:lnTo>
                    <a:pt x="873618" y="604901"/>
                  </a:lnTo>
                  <a:close/>
                </a:path>
                <a:path w="2649855" h="721360">
                  <a:moveTo>
                    <a:pt x="1226590" y="579627"/>
                  </a:moveTo>
                  <a:lnTo>
                    <a:pt x="929157" y="579627"/>
                  </a:lnTo>
                  <a:lnTo>
                    <a:pt x="1184389" y="628776"/>
                  </a:lnTo>
                  <a:lnTo>
                    <a:pt x="1226590" y="579627"/>
                  </a:lnTo>
                  <a:close/>
                </a:path>
                <a:path w="2649855" h="721360">
                  <a:moveTo>
                    <a:pt x="1651772" y="531749"/>
                  </a:moveTo>
                  <a:lnTo>
                    <a:pt x="1267701" y="531749"/>
                  </a:lnTo>
                  <a:lnTo>
                    <a:pt x="1672844" y="579627"/>
                  </a:lnTo>
                  <a:lnTo>
                    <a:pt x="1651772" y="531749"/>
                  </a:lnTo>
                  <a:close/>
                </a:path>
                <a:path w="2649855" h="721360">
                  <a:moveTo>
                    <a:pt x="2108670" y="478916"/>
                  </a:moveTo>
                  <a:lnTo>
                    <a:pt x="1628520" y="478916"/>
                  </a:lnTo>
                  <a:lnTo>
                    <a:pt x="2250059" y="521715"/>
                  </a:lnTo>
                  <a:lnTo>
                    <a:pt x="2108670" y="478916"/>
                  </a:lnTo>
                  <a:close/>
                </a:path>
                <a:path w="2649855" h="721360">
                  <a:moveTo>
                    <a:pt x="907148" y="62991"/>
                  </a:moveTo>
                  <a:lnTo>
                    <a:pt x="735228" y="212978"/>
                  </a:lnTo>
                  <a:lnTo>
                    <a:pt x="1894342" y="212978"/>
                  </a:lnTo>
                  <a:lnTo>
                    <a:pt x="1937361" y="192786"/>
                  </a:lnTo>
                  <a:lnTo>
                    <a:pt x="1611630" y="192786"/>
                  </a:lnTo>
                  <a:lnTo>
                    <a:pt x="1621281" y="144906"/>
                  </a:lnTo>
                  <a:lnTo>
                    <a:pt x="1162380" y="144906"/>
                  </a:lnTo>
                  <a:lnTo>
                    <a:pt x="907148" y="62991"/>
                  </a:lnTo>
                  <a:close/>
                </a:path>
                <a:path w="2649855" h="721360">
                  <a:moveTo>
                    <a:pt x="2122424" y="105917"/>
                  </a:moveTo>
                  <a:lnTo>
                    <a:pt x="1611630" y="192786"/>
                  </a:lnTo>
                  <a:lnTo>
                    <a:pt x="1937361" y="192786"/>
                  </a:lnTo>
                  <a:lnTo>
                    <a:pt x="2122424" y="105917"/>
                  </a:lnTo>
                  <a:close/>
                </a:path>
                <a:path w="2649855" h="721360">
                  <a:moveTo>
                    <a:pt x="1650492" y="0"/>
                  </a:moveTo>
                  <a:lnTo>
                    <a:pt x="1162380" y="144906"/>
                  </a:lnTo>
                  <a:lnTo>
                    <a:pt x="1621281" y="144906"/>
                  </a:lnTo>
                  <a:lnTo>
                    <a:pt x="1650492" y="0"/>
                  </a:lnTo>
                  <a:close/>
                </a:path>
              </a:pathLst>
            </a:custGeom>
            <a:solidFill>
              <a:srgbClr val="FFD4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object 49"/>
            <p:cNvSpPr/>
            <p:nvPr/>
          </p:nvSpPr>
          <p:spPr>
            <a:xfrm>
              <a:off x="0" y="2230374"/>
              <a:ext cx="2649855" cy="721360"/>
            </a:xfrm>
            <a:custGeom>
              <a:avLst/>
              <a:gdLst/>
              <a:ahLst/>
              <a:cxnLst/>
              <a:rect l="l" t="t" r="r" b="b"/>
              <a:pathLst>
                <a:path w="2649855" h="721360">
                  <a:moveTo>
                    <a:pt x="0" y="391176"/>
                  </a:moveTo>
                  <a:lnTo>
                    <a:pt x="58282" y="386841"/>
                  </a:lnTo>
                  <a:lnTo>
                    <a:pt x="0" y="370897"/>
                  </a:lnTo>
                </a:path>
                <a:path w="2649855" h="721360">
                  <a:moveTo>
                    <a:pt x="0" y="267458"/>
                  </a:moveTo>
                  <a:lnTo>
                    <a:pt x="269074" y="260858"/>
                  </a:lnTo>
                  <a:lnTo>
                    <a:pt x="141452" y="121030"/>
                  </a:lnTo>
                  <a:lnTo>
                    <a:pt x="735228" y="212978"/>
                  </a:lnTo>
                  <a:lnTo>
                    <a:pt x="907148" y="62991"/>
                  </a:lnTo>
                  <a:lnTo>
                    <a:pt x="1162380" y="144906"/>
                  </a:lnTo>
                  <a:lnTo>
                    <a:pt x="1650492" y="0"/>
                  </a:lnTo>
                  <a:lnTo>
                    <a:pt x="1611630" y="192786"/>
                  </a:lnTo>
                  <a:lnTo>
                    <a:pt x="2122424" y="105917"/>
                  </a:lnTo>
                  <a:lnTo>
                    <a:pt x="1883791" y="217931"/>
                  </a:lnTo>
                  <a:lnTo>
                    <a:pt x="2649474" y="221741"/>
                  </a:lnTo>
                  <a:lnTo>
                    <a:pt x="1972564" y="313816"/>
                  </a:lnTo>
                  <a:lnTo>
                    <a:pt x="2161032" y="376809"/>
                  </a:lnTo>
                  <a:lnTo>
                    <a:pt x="1883791" y="410845"/>
                  </a:lnTo>
                  <a:lnTo>
                    <a:pt x="2250059" y="521715"/>
                  </a:lnTo>
                  <a:lnTo>
                    <a:pt x="1628520" y="478916"/>
                  </a:lnTo>
                  <a:lnTo>
                    <a:pt x="1672844" y="579627"/>
                  </a:lnTo>
                  <a:lnTo>
                    <a:pt x="1267701" y="531749"/>
                  </a:lnTo>
                  <a:lnTo>
                    <a:pt x="1184389" y="628776"/>
                  </a:lnTo>
                  <a:lnTo>
                    <a:pt x="929157" y="579627"/>
                  </a:lnTo>
                  <a:lnTo>
                    <a:pt x="757237" y="657860"/>
                  </a:lnTo>
                  <a:lnTo>
                    <a:pt x="585177" y="604901"/>
                  </a:lnTo>
                  <a:lnTo>
                    <a:pt x="202323" y="720851"/>
                  </a:lnTo>
                  <a:lnTo>
                    <a:pt x="185902" y="608711"/>
                  </a:lnTo>
                  <a:lnTo>
                    <a:pt x="0" y="603726"/>
                  </a:lnTo>
                </a:path>
              </a:pathLst>
            </a:custGeom>
            <a:ln w="25908">
              <a:solidFill>
                <a:srgbClr val="BB9C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0" name="object 50"/>
            <p:cNvPicPr/>
            <p:nvPr/>
          </p:nvPicPr>
          <p:blipFill>
            <a:blip r:embed="rId28" cstate="print"/>
            <a:stretch>
              <a:fillRect/>
            </a:stretch>
          </p:blipFill>
          <p:spPr>
            <a:xfrm>
              <a:off x="454456" y="2361946"/>
              <a:ext cx="1129195" cy="246887"/>
            </a:xfrm>
            <a:prstGeom prst="rect">
              <a:avLst/>
            </a:prstGeom>
          </p:spPr>
        </p:pic>
        <p:pic>
          <p:nvPicPr>
            <p:cNvPr id="51" name="object 51"/>
            <p:cNvPicPr/>
            <p:nvPr/>
          </p:nvPicPr>
          <p:blipFill>
            <a:blip r:embed="rId29" cstate="print"/>
            <a:stretch>
              <a:fillRect/>
            </a:stretch>
          </p:blipFill>
          <p:spPr>
            <a:xfrm>
              <a:off x="526084" y="2575306"/>
              <a:ext cx="929055" cy="246887"/>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8515" y="48767"/>
            <a:ext cx="1269492" cy="920495"/>
          </a:xfrm>
          <a:prstGeom prst="rect">
            <a:avLst/>
          </a:prstGeom>
        </p:spPr>
      </p:pic>
      <p:sp>
        <p:nvSpPr>
          <p:cNvPr id="3" name="object 3"/>
          <p:cNvSpPr txBox="1"/>
          <p:nvPr/>
        </p:nvSpPr>
        <p:spPr>
          <a:xfrm>
            <a:off x="429564" y="2705861"/>
            <a:ext cx="106045" cy="167195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50" normalizeH="0" baseline="0" noProof="0" dirty="0">
                <a:ln>
                  <a:noFill/>
                </a:ln>
                <a:solidFill>
                  <a:sysClr val="windowText" lastClr="000000"/>
                </a:solidFill>
                <a:effectLst/>
                <a:uLnTx/>
                <a:uFillTx/>
                <a:latin typeface="Arial MT"/>
                <a:cs typeface="Arial MT"/>
              </a:rPr>
              <a:t>•</a:t>
            </a:r>
            <a:endParaRPr kumimoji="0" sz="1800" b="0" i="0" u="none" strike="noStrike" kern="0" cap="none" spc="0" normalizeH="0" baseline="0" noProof="0">
              <a:ln>
                <a:noFill/>
              </a:ln>
              <a:solidFill>
                <a:sysClr val="windowText" lastClr="000000"/>
              </a:solidFill>
              <a:effectLst/>
              <a:uLnTx/>
              <a:uFillTx/>
              <a:latin typeface="Arial MT"/>
              <a:cs typeface="Arial MT"/>
            </a:endParaRPr>
          </a:p>
          <a:p>
            <a:pPr marL="0" marR="0" lvl="0" indent="0" defTabSz="914400" eaLnBrk="1" fontAlgn="auto" latinLnBrk="0" hangingPunct="1">
              <a:lnSpc>
                <a:spcPct val="100000"/>
              </a:lnSpc>
              <a:spcBef>
                <a:spcPts val="9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MT"/>
              <a:cs typeface="Arial MT"/>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800" b="0" i="0" u="none" strike="noStrike" kern="0" cap="none" spc="-50" normalizeH="0" baseline="0" noProof="0" dirty="0">
                <a:ln>
                  <a:noFill/>
                </a:ln>
                <a:solidFill>
                  <a:sysClr val="windowText" lastClr="000000"/>
                </a:solidFill>
                <a:effectLst/>
                <a:uLnTx/>
                <a:uFillTx/>
                <a:latin typeface="Arial MT"/>
                <a:cs typeface="Arial MT"/>
              </a:rPr>
              <a:t>•</a:t>
            </a:r>
            <a:endParaRPr kumimoji="0" sz="1800" b="0" i="0" u="none" strike="noStrike" kern="0" cap="none" spc="0" normalizeH="0" baseline="0" noProof="0">
              <a:ln>
                <a:noFill/>
              </a:ln>
              <a:solidFill>
                <a:sysClr val="windowText" lastClr="000000"/>
              </a:solidFill>
              <a:effectLst/>
              <a:uLnTx/>
              <a:uFillTx/>
              <a:latin typeface="Arial MT"/>
              <a:cs typeface="Arial M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MT"/>
              <a:cs typeface="Arial MT"/>
            </a:endParaRPr>
          </a:p>
          <a:p>
            <a:pPr marL="0" marR="0" lvl="0" indent="0" defTabSz="914400" eaLnBrk="1" fontAlgn="auto" latinLnBrk="0" hangingPunct="1">
              <a:lnSpc>
                <a:spcPct val="100000"/>
              </a:lnSpc>
              <a:spcBef>
                <a:spcPts val="18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MT"/>
              <a:cs typeface="Arial MT"/>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800" b="0" i="0" u="none" strike="noStrike" kern="0" cap="none" spc="-50" normalizeH="0" baseline="0" noProof="0" dirty="0">
                <a:ln>
                  <a:noFill/>
                </a:ln>
                <a:solidFill>
                  <a:sysClr val="windowText" lastClr="000000"/>
                </a:solidFill>
                <a:effectLst/>
                <a:uLnTx/>
                <a:uFillTx/>
                <a:latin typeface="Arial MT"/>
                <a:cs typeface="Arial MT"/>
              </a:rPr>
              <a:t>•</a:t>
            </a:r>
            <a:endParaRPr kumimoji="0" sz="1800" b="0" i="0" u="none" strike="noStrike" kern="0" cap="none" spc="0" normalizeH="0" baseline="0" noProof="0">
              <a:ln>
                <a:noFill/>
              </a:ln>
              <a:solidFill>
                <a:sysClr val="windowText" lastClr="000000"/>
              </a:solidFill>
              <a:effectLst/>
              <a:uLnTx/>
              <a:uFillTx/>
              <a:latin typeface="Arial MT"/>
              <a:cs typeface="Arial MT"/>
            </a:endParaRPr>
          </a:p>
        </p:txBody>
      </p:sp>
      <p:grpSp>
        <p:nvGrpSpPr>
          <p:cNvPr id="4" name="object 4"/>
          <p:cNvGrpSpPr/>
          <p:nvPr/>
        </p:nvGrpSpPr>
        <p:grpSpPr>
          <a:xfrm>
            <a:off x="728776" y="2688082"/>
            <a:ext cx="7106284" cy="317500"/>
            <a:chOff x="728776" y="2688082"/>
            <a:chExt cx="7106284" cy="317500"/>
          </a:xfrm>
        </p:grpSpPr>
        <p:pic>
          <p:nvPicPr>
            <p:cNvPr id="5" name="object 5"/>
            <p:cNvPicPr/>
            <p:nvPr/>
          </p:nvPicPr>
          <p:blipFill>
            <a:blip r:embed="rId3" cstate="print"/>
            <a:stretch>
              <a:fillRect/>
            </a:stretch>
          </p:blipFill>
          <p:spPr>
            <a:xfrm>
              <a:off x="728776" y="2688082"/>
              <a:ext cx="627126" cy="316991"/>
            </a:xfrm>
            <a:prstGeom prst="rect">
              <a:avLst/>
            </a:prstGeom>
          </p:spPr>
        </p:pic>
        <p:pic>
          <p:nvPicPr>
            <p:cNvPr id="6" name="object 6"/>
            <p:cNvPicPr/>
            <p:nvPr/>
          </p:nvPicPr>
          <p:blipFill>
            <a:blip r:embed="rId4" cstate="print"/>
            <a:stretch>
              <a:fillRect/>
            </a:stretch>
          </p:blipFill>
          <p:spPr>
            <a:xfrm>
              <a:off x="1289938" y="2688082"/>
              <a:ext cx="1589366" cy="316991"/>
            </a:xfrm>
            <a:prstGeom prst="rect">
              <a:avLst/>
            </a:prstGeom>
          </p:spPr>
        </p:pic>
        <p:pic>
          <p:nvPicPr>
            <p:cNvPr id="7" name="object 7"/>
            <p:cNvPicPr/>
            <p:nvPr/>
          </p:nvPicPr>
          <p:blipFill>
            <a:blip r:embed="rId5" cstate="print"/>
            <a:stretch>
              <a:fillRect/>
            </a:stretch>
          </p:blipFill>
          <p:spPr>
            <a:xfrm>
              <a:off x="2818511" y="2688082"/>
              <a:ext cx="256031" cy="316991"/>
            </a:xfrm>
            <a:prstGeom prst="rect">
              <a:avLst/>
            </a:prstGeom>
          </p:spPr>
        </p:pic>
        <p:pic>
          <p:nvPicPr>
            <p:cNvPr id="8" name="object 8"/>
            <p:cNvPicPr/>
            <p:nvPr/>
          </p:nvPicPr>
          <p:blipFill>
            <a:blip r:embed="rId6" cstate="print"/>
            <a:stretch>
              <a:fillRect/>
            </a:stretch>
          </p:blipFill>
          <p:spPr>
            <a:xfrm>
              <a:off x="3009264" y="2688082"/>
              <a:ext cx="550672" cy="316991"/>
            </a:xfrm>
            <a:prstGeom prst="rect">
              <a:avLst/>
            </a:prstGeom>
          </p:spPr>
        </p:pic>
        <p:pic>
          <p:nvPicPr>
            <p:cNvPr id="9" name="object 9"/>
            <p:cNvPicPr/>
            <p:nvPr/>
          </p:nvPicPr>
          <p:blipFill>
            <a:blip r:embed="rId7" cstate="print"/>
            <a:stretch>
              <a:fillRect/>
            </a:stretch>
          </p:blipFill>
          <p:spPr>
            <a:xfrm>
              <a:off x="3483229" y="2688082"/>
              <a:ext cx="1275714" cy="316991"/>
            </a:xfrm>
            <a:prstGeom prst="rect">
              <a:avLst/>
            </a:prstGeom>
          </p:spPr>
        </p:pic>
        <p:pic>
          <p:nvPicPr>
            <p:cNvPr id="10" name="object 10"/>
            <p:cNvPicPr/>
            <p:nvPr/>
          </p:nvPicPr>
          <p:blipFill>
            <a:blip r:embed="rId8" cstate="print"/>
            <a:stretch>
              <a:fillRect/>
            </a:stretch>
          </p:blipFill>
          <p:spPr>
            <a:xfrm>
              <a:off x="4703953" y="2688082"/>
              <a:ext cx="1209065" cy="316991"/>
            </a:xfrm>
            <a:prstGeom prst="rect">
              <a:avLst/>
            </a:prstGeom>
          </p:spPr>
        </p:pic>
        <p:pic>
          <p:nvPicPr>
            <p:cNvPr id="11" name="object 11"/>
            <p:cNvPicPr/>
            <p:nvPr/>
          </p:nvPicPr>
          <p:blipFill>
            <a:blip r:embed="rId9" cstate="print"/>
            <a:stretch>
              <a:fillRect/>
            </a:stretch>
          </p:blipFill>
          <p:spPr>
            <a:xfrm>
              <a:off x="5850381" y="2688082"/>
              <a:ext cx="342900" cy="316991"/>
            </a:xfrm>
            <a:prstGeom prst="rect">
              <a:avLst/>
            </a:prstGeom>
          </p:spPr>
        </p:pic>
        <p:pic>
          <p:nvPicPr>
            <p:cNvPr id="12" name="object 12"/>
            <p:cNvPicPr/>
            <p:nvPr/>
          </p:nvPicPr>
          <p:blipFill>
            <a:blip r:embed="rId10" cstate="print"/>
            <a:stretch>
              <a:fillRect/>
            </a:stretch>
          </p:blipFill>
          <p:spPr>
            <a:xfrm>
              <a:off x="6142990" y="2688082"/>
              <a:ext cx="567689" cy="316991"/>
            </a:xfrm>
            <a:prstGeom prst="rect">
              <a:avLst/>
            </a:prstGeom>
          </p:spPr>
        </p:pic>
        <p:pic>
          <p:nvPicPr>
            <p:cNvPr id="13" name="object 13"/>
            <p:cNvPicPr/>
            <p:nvPr/>
          </p:nvPicPr>
          <p:blipFill>
            <a:blip r:embed="rId11" cstate="print"/>
            <a:stretch>
              <a:fillRect/>
            </a:stretch>
          </p:blipFill>
          <p:spPr>
            <a:xfrm>
              <a:off x="6656578" y="2688082"/>
              <a:ext cx="425196" cy="316991"/>
            </a:xfrm>
            <a:prstGeom prst="rect">
              <a:avLst/>
            </a:prstGeom>
          </p:spPr>
        </p:pic>
        <p:pic>
          <p:nvPicPr>
            <p:cNvPr id="14" name="object 14"/>
            <p:cNvPicPr/>
            <p:nvPr/>
          </p:nvPicPr>
          <p:blipFill>
            <a:blip r:embed="rId12" cstate="print"/>
            <a:stretch>
              <a:fillRect/>
            </a:stretch>
          </p:blipFill>
          <p:spPr>
            <a:xfrm>
              <a:off x="7002526" y="2688082"/>
              <a:ext cx="832459" cy="316991"/>
            </a:xfrm>
            <a:prstGeom prst="rect">
              <a:avLst/>
            </a:prstGeom>
          </p:spPr>
        </p:pic>
      </p:grpSp>
      <p:grpSp>
        <p:nvGrpSpPr>
          <p:cNvPr id="15" name="object 15"/>
          <p:cNvGrpSpPr/>
          <p:nvPr/>
        </p:nvGrpSpPr>
        <p:grpSpPr>
          <a:xfrm>
            <a:off x="728776" y="3236722"/>
            <a:ext cx="8949690" cy="591820"/>
            <a:chOff x="728776" y="3236722"/>
            <a:chExt cx="8949690" cy="591820"/>
          </a:xfrm>
        </p:grpSpPr>
        <p:pic>
          <p:nvPicPr>
            <p:cNvPr id="16" name="object 16"/>
            <p:cNvPicPr/>
            <p:nvPr/>
          </p:nvPicPr>
          <p:blipFill>
            <a:blip r:embed="rId13" cstate="print"/>
            <a:stretch>
              <a:fillRect/>
            </a:stretch>
          </p:blipFill>
          <p:spPr>
            <a:xfrm>
              <a:off x="728776" y="3236722"/>
              <a:ext cx="2502992" cy="316991"/>
            </a:xfrm>
            <a:prstGeom prst="rect">
              <a:avLst/>
            </a:prstGeom>
          </p:spPr>
        </p:pic>
        <p:pic>
          <p:nvPicPr>
            <p:cNvPr id="17" name="object 17"/>
            <p:cNvPicPr/>
            <p:nvPr/>
          </p:nvPicPr>
          <p:blipFill>
            <a:blip r:embed="rId14" cstate="print"/>
            <a:stretch>
              <a:fillRect/>
            </a:stretch>
          </p:blipFill>
          <p:spPr>
            <a:xfrm>
              <a:off x="3271392" y="3236722"/>
              <a:ext cx="2099005" cy="316991"/>
            </a:xfrm>
            <a:prstGeom prst="rect">
              <a:avLst/>
            </a:prstGeom>
          </p:spPr>
        </p:pic>
        <p:pic>
          <p:nvPicPr>
            <p:cNvPr id="18" name="object 18"/>
            <p:cNvPicPr/>
            <p:nvPr/>
          </p:nvPicPr>
          <p:blipFill>
            <a:blip r:embed="rId15" cstate="print"/>
            <a:stretch>
              <a:fillRect/>
            </a:stretch>
          </p:blipFill>
          <p:spPr>
            <a:xfrm>
              <a:off x="5329173" y="3236722"/>
              <a:ext cx="3232657" cy="316991"/>
            </a:xfrm>
            <a:prstGeom prst="rect">
              <a:avLst/>
            </a:prstGeom>
          </p:spPr>
        </p:pic>
        <p:pic>
          <p:nvPicPr>
            <p:cNvPr id="19" name="object 19"/>
            <p:cNvPicPr/>
            <p:nvPr/>
          </p:nvPicPr>
          <p:blipFill>
            <a:blip r:embed="rId16" cstate="print"/>
            <a:stretch>
              <a:fillRect/>
            </a:stretch>
          </p:blipFill>
          <p:spPr>
            <a:xfrm>
              <a:off x="8599931" y="3236722"/>
              <a:ext cx="1078471" cy="316991"/>
            </a:xfrm>
            <a:prstGeom prst="rect">
              <a:avLst/>
            </a:prstGeom>
          </p:spPr>
        </p:pic>
        <p:pic>
          <p:nvPicPr>
            <p:cNvPr id="20" name="object 20"/>
            <p:cNvPicPr/>
            <p:nvPr/>
          </p:nvPicPr>
          <p:blipFill>
            <a:blip r:embed="rId17" cstate="print"/>
            <a:stretch>
              <a:fillRect/>
            </a:stretch>
          </p:blipFill>
          <p:spPr>
            <a:xfrm>
              <a:off x="728776" y="3510737"/>
              <a:ext cx="764285" cy="317296"/>
            </a:xfrm>
            <a:prstGeom prst="rect">
              <a:avLst/>
            </a:prstGeom>
          </p:spPr>
        </p:pic>
        <p:sp>
          <p:nvSpPr>
            <p:cNvPr id="21" name="object 21"/>
            <p:cNvSpPr/>
            <p:nvPr/>
          </p:nvSpPr>
          <p:spPr>
            <a:xfrm>
              <a:off x="728789" y="3790569"/>
              <a:ext cx="611505" cy="17145"/>
            </a:xfrm>
            <a:custGeom>
              <a:avLst/>
              <a:gdLst/>
              <a:ahLst/>
              <a:cxnLst/>
              <a:rect l="l" t="t" r="r" b="b"/>
              <a:pathLst>
                <a:path w="611505" h="17145">
                  <a:moveTo>
                    <a:pt x="611124" y="0"/>
                  </a:moveTo>
                  <a:lnTo>
                    <a:pt x="0" y="0"/>
                  </a:lnTo>
                  <a:lnTo>
                    <a:pt x="0" y="16763"/>
                  </a:lnTo>
                  <a:lnTo>
                    <a:pt x="611124" y="16763"/>
                  </a:lnTo>
                  <a:lnTo>
                    <a:pt x="611124"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2" name="object 22"/>
            <p:cNvPicPr/>
            <p:nvPr/>
          </p:nvPicPr>
          <p:blipFill>
            <a:blip r:embed="rId18" cstate="print"/>
            <a:stretch>
              <a:fillRect/>
            </a:stretch>
          </p:blipFill>
          <p:spPr>
            <a:xfrm>
              <a:off x="1402715" y="3510737"/>
              <a:ext cx="1875027" cy="317296"/>
            </a:xfrm>
            <a:prstGeom prst="rect">
              <a:avLst/>
            </a:prstGeom>
          </p:spPr>
        </p:pic>
        <p:sp>
          <p:nvSpPr>
            <p:cNvPr id="23" name="object 23"/>
            <p:cNvSpPr/>
            <p:nvPr/>
          </p:nvSpPr>
          <p:spPr>
            <a:xfrm>
              <a:off x="1525904" y="3790569"/>
              <a:ext cx="3009900" cy="17145"/>
            </a:xfrm>
            <a:custGeom>
              <a:avLst/>
              <a:gdLst/>
              <a:ahLst/>
              <a:cxnLst/>
              <a:rect l="l" t="t" r="r" b="b"/>
              <a:pathLst>
                <a:path w="3009900" h="17145">
                  <a:moveTo>
                    <a:pt x="3009899" y="0"/>
                  </a:moveTo>
                  <a:lnTo>
                    <a:pt x="0" y="0"/>
                  </a:lnTo>
                  <a:lnTo>
                    <a:pt x="0" y="16763"/>
                  </a:lnTo>
                  <a:lnTo>
                    <a:pt x="3009899" y="16763"/>
                  </a:lnTo>
                  <a:lnTo>
                    <a:pt x="3009899"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4" name="object 24"/>
            <p:cNvPicPr/>
            <p:nvPr/>
          </p:nvPicPr>
          <p:blipFill>
            <a:blip r:embed="rId19" cstate="print"/>
            <a:stretch>
              <a:fillRect/>
            </a:stretch>
          </p:blipFill>
          <p:spPr>
            <a:xfrm>
              <a:off x="3152520" y="3510737"/>
              <a:ext cx="121919" cy="317296"/>
            </a:xfrm>
            <a:prstGeom prst="rect">
              <a:avLst/>
            </a:prstGeom>
          </p:spPr>
        </p:pic>
        <p:pic>
          <p:nvPicPr>
            <p:cNvPr id="25" name="object 25"/>
            <p:cNvPicPr/>
            <p:nvPr/>
          </p:nvPicPr>
          <p:blipFill>
            <a:blip r:embed="rId20" cstate="print"/>
            <a:stretch>
              <a:fillRect/>
            </a:stretch>
          </p:blipFill>
          <p:spPr>
            <a:xfrm>
              <a:off x="3213480" y="3510737"/>
              <a:ext cx="1220723" cy="317296"/>
            </a:xfrm>
            <a:prstGeom prst="rect">
              <a:avLst/>
            </a:prstGeom>
          </p:spPr>
        </p:pic>
        <p:pic>
          <p:nvPicPr>
            <p:cNvPr id="26" name="object 26"/>
            <p:cNvPicPr/>
            <p:nvPr/>
          </p:nvPicPr>
          <p:blipFill>
            <a:blip r:embed="rId19" cstate="print"/>
            <a:stretch>
              <a:fillRect/>
            </a:stretch>
          </p:blipFill>
          <p:spPr>
            <a:xfrm>
              <a:off x="4298568" y="3510737"/>
              <a:ext cx="121920" cy="317296"/>
            </a:xfrm>
            <a:prstGeom prst="rect">
              <a:avLst/>
            </a:prstGeom>
          </p:spPr>
        </p:pic>
        <p:pic>
          <p:nvPicPr>
            <p:cNvPr id="27" name="object 27"/>
            <p:cNvPicPr/>
            <p:nvPr/>
          </p:nvPicPr>
          <p:blipFill>
            <a:blip r:embed="rId21" cstate="print"/>
            <a:stretch>
              <a:fillRect/>
            </a:stretch>
          </p:blipFill>
          <p:spPr>
            <a:xfrm>
              <a:off x="4359528" y="3510737"/>
              <a:ext cx="657606" cy="317296"/>
            </a:xfrm>
            <a:prstGeom prst="rect">
              <a:avLst/>
            </a:prstGeom>
          </p:spPr>
        </p:pic>
        <p:pic>
          <p:nvPicPr>
            <p:cNvPr id="28" name="object 28"/>
            <p:cNvPicPr/>
            <p:nvPr/>
          </p:nvPicPr>
          <p:blipFill>
            <a:blip r:embed="rId22" cstate="print"/>
            <a:stretch>
              <a:fillRect/>
            </a:stretch>
          </p:blipFill>
          <p:spPr>
            <a:xfrm>
              <a:off x="4940172" y="3510737"/>
              <a:ext cx="402793" cy="317296"/>
            </a:xfrm>
            <a:prstGeom prst="rect">
              <a:avLst/>
            </a:prstGeom>
          </p:spPr>
        </p:pic>
        <p:pic>
          <p:nvPicPr>
            <p:cNvPr id="29" name="object 29"/>
            <p:cNvPicPr/>
            <p:nvPr/>
          </p:nvPicPr>
          <p:blipFill>
            <a:blip r:embed="rId23" cstate="print"/>
            <a:stretch>
              <a:fillRect/>
            </a:stretch>
          </p:blipFill>
          <p:spPr>
            <a:xfrm>
              <a:off x="5268214" y="3510737"/>
              <a:ext cx="409193" cy="317296"/>
            </a:xfrm>
            <a:prstGeom prst="rect">
              <a:avLst/>
            </a:prstGeom>
          </p:spPr>
        </p:pic>
        <p:pic>
          <p:nvPicPr>
            <p:cNvPr id="30" name="object 30"/>
            <p:cNvPicPr/>
            <p:nvPr/>
          </p:nvPicPr>
          <p:blipFill>
            <a:blip r:embed="rId24" cstate="print"/>
            <a:stretch>
              <a:fillRect/>
            </a:stretch>
          </p:blipFill>
          <p:spPr>
            <a:xfrm>
              <a:off x="5601970" y="3510737"/>
              <a:ext cx="361188" cy="317296"/>
            </a:xfrm>
            <a:prstGeom prst="rect">
              <a:avLst/>
            </a:prstGeom>
          </p:spPr>
        </p:pic>
        <p:pic>
          <p:nvPicPr>
            <p:cNvPr id="31" name="object 31"/>
            <p:cNvPicPr/>
            <p:nvPr/>
          </p:nvPicPr>
          <p:blipFill>
            <a:blip r:embed="rId25" cstate="print"/>
            <a:stretch>
              <a:fillRect/>
            </a:stretch>
          </p:blipFill>
          <p:spPr>
            <a:xfrm>
              <a:off x="5905246" y="3510737"/>
              <a:ext cx="358901" cy="317296"/>
            </a:xfrm>
            <a:prstGeom prst="rect">
              <a:avLst/>
            </a:prstGeom>
          </p:spPr>
        </p:pic>
      </p:grpSp>
      <p:grpSp>
        <p:nvGrpSpPr>
          <p:cNvPr id="32" name="object 32"/>
          <p:cNvGrpSpPr/>
          <p:nvPr/>
        </p:nvGrpSpPr>
        <p:grpSpPr>
          <a:xfrm>
            <a:off x="728776" y="4059935"/>
            <a:ext cx="7165975" cy="591820"/>
            <a:chOff x="728776" y="4059935"/>
            <a:chExt cx="7165975" cy="591820"/>
          </a:xfrm>
        </p:grpSpPr>
        <p:pic>
          <p:nvPicPr>
            <p:cNvPr id="33" name="object 33"/>
            <p:cNvPicPr/>
            <p:nvPr/>
          </p:nvPicPr>
          <p:blipFill>
            <a:blip r:embed="rId26" cstate="print"/>
            <a:stretch>
              <a:fillRect/>
            </a:stretch>
          </p:blipFill>
          <p:spPr>
            <a:xfrm>
              <a:off x="728776" y="4059935"/>
              <a:ext cx="737374" cy="316992"/>
            </a:xfrm>
            <a:prstGeom prst="rect">
              <a:avLst/>
            </a:prstGeom>
          </p:spPr>
        </p:pic>
        <p:pic>
          <p:nvPicPr>
            <p:cNvPr id="34" name="object 34"/>
            <p:cNvPicPr/>
            <p:nvPr/>
          </p:nvPicPr>
          <p:blipFill>
            <a:blip r:embed="rId27" cstate="print"/>
            <a:stretch>
              <a:fillRect/>
            </a:stretch>
          </p:blipFill>
          <p:spPr>
            <a:xfrm>
              <a:off x="1421002" y="4059935"/>
              <a:ext cx="750316" cy="316992"/>
            </a:xfrm>
            <a:prstGeom prst="rect">
              <a:avLst/>
            </a:prstGeom>
          </p:spPr>
        </p:pic>
        <p:pic>
          <p:nvPicPr>
            <p:cNvPr id="35" name="object 35"/>
            <p:cNvPicPr/>
            <p:nvPr/>
          </p:nvPicPr>
          <p:blipFill>
            <a:blip r:embed="rId28" cstate="print"/>
            <a:stretch>
              <a:fillRect/>
            </a:stretch>
          </p:blipFill>
          <p:spPr>
            <a:xfrm>
              <a:off x="2131187" y="4059935"/>
              <a:ext cx="121919" cy="316992"/>
            </a:xfrm>
            <a:prstGeom prst="rect">
              <a:avLst/>
            </a:prstGeom>
          </p:spPr>
        </p:pic>
        <p:pic>
          <p:nvPicPr>
            <p:cNvPr id="36" name="object 36"/>
            <p:cNvPicPr/>
            <p:nvPr/>
          </p:nvPicPr>
          <p:blipFill>
            <a:blip r:embed="rId29" cstate="print"/>
            <a:stretch>
              <a:fillRect/>
            </a:stretch>
          </p:blipFill>
          <p:spPr>
            <a:xfrm>
              <a:off x="2271395" y="4059935"/>
              <a:ext cx="2345690" cy="316992"/>
            </a:xfrm>
            <a:prstGeom prst="rect">
              <a:avLst/>
            </a:prstGeom>
          </p:spPr>
        </p:pic>
        <p:pic>
          <p:nvPicPr>
            <p:cNvPr id="37" name="object 37"/>
            <p:cNvPicPr/>
            <p:nvPr/>
          </p:nvPicPr>
          <p:blipFill>
            <a:blip r:embed="rId30" cstate="print"/>
            <a:stretch>
              <a:fillRect/>
            </a:stretch>
          </p:blipFill>
          <p:spPr>
            <a:xfrm>
              <a:off x="4566792" y="4059935"/>
              <a:ext cx="956551" cy="316992"/>
            </a:xfrm>
            <a:prstGeom prst="rect">
              <a:avLst/>
            </a:prstGeom>
          </p:spPr>
        </p:pic>
        <p:pic>
          <p:nvPicPr>
            <p:cNvPr id="38" name="object 38"/>
            <p:cNvPicPr/>
            <p:nvPr/>
          </p:nvPicPr>
          <p:blipFill>
            <a:blip r:embed="rId31" cstate="print"/>
            <a:stretch>
              <a:fillRect/>
            </a:stretch>
          </p:blipFill>
          <p:spPr>
            <a:xfrm>
              <a:off x="5481573" y="4059935"/>
              <a:ext cx="2348229" cy="316992"/>
            </a:xfrm>
            <a:prstGeom prst="rect">
              <a:avLst/>
            </a:prstGeom>
          </p:spPr>
        </p:pic>
        <p:pic>
          <p:nvPicPr>
            <p:cNvPr id="39" name="object 39"/>
            <p:cNvPicPr/>
            <p:nvPr/>
          </p:nvPicPr>
          <p:blipFill>
            <a:blip r:embed="rId32" cstate="print"/>
            <a:stretch>
              <a:fillRect/>
            </a:stretch>
          </p:blipFill>
          <p:spPr>
            <a:xfrm>
              <a:off x="7769351" y="4059935"/>
              <a:ext cx="124968" cy="316992"/>
            </a:xfrm>
            <a:prstGeom prst="rect">
              <a:avLst/>
            </a:prstGeom>
          </p:spPr>
        </p:pic>
        <p:pic>
          <p:nvPicPr>
            <p:cNvPr id="40" name="object 40"/>
            <p:cNvPicPr/>
            <p:nvPr/>
          </p:nvPicPr>
          <p:blipFill>
            <a:blip r:embed="rId33" cstate="print"/>
            <a:stretch>
              <a:fillRect/>
            </a:stretch>
          </p:blipFill>
          <p:spPr>
            <a:xfrm>
              <a:off x="728776" y="4334255"/>
              <a:ext cx="1117942" cy="316992"/>
            </a:xfrm>
            <a:prstGeom prst="rect">
              <a:avLst/>
            </a:prstGeom>
          </p:spPr>
        </p:pic>
        <p:pic>
          <p:nvPicPr>
            <p:cNvPr id="41" name="object 41"/>
            <p:cNvPicPr/>
            <p:nvPr/>
          </p:nvPicPr>
          <p:blipFill>
            <a:blip r:embed="rId34" cstate="print"/>
            <a:stretch>
              <a:fillRect/>
            </a:stretch>
          </p:blipFill>
          <p:spPr>
            <a:xfrm>
              <a:off x="1794382" y="4334255"/>
              <a:ext cx="1176870" cy="316992"/>
            </a:xfrm>
            <a:prstGeom prst="rect">
              <a:avLst/>
            </a:prstGeom>
          </p:spPr>
        </p:pic>
        <p:pic>
          <p:nvPicPr>
            <p:cNvPr id="42" name="object 42"/>
            <p:cNvPicPr/>
            <p:nvPr/>
          </p:nvPicPr>
          <p:blipFill>
            <a:blip r:embed="rId35" cstate="print"/>
            <a:stretch>
              <a:fillRect/>
            </a:stretch>
          </p:blipFill>
          <p:spPr>
            <a:xfrm>
              <a:off x="2853562" y="4334255"/>
              <a:ext cx="121919" cy="316992"/>
            </a:xfrm>
            <a:prstGeom prst="rect">
              <a:avLst/>
            </a:prstGeom>
          </p:spPr>
        </p:pic>
      </p:grpSp>
      <p:grpSp>
        <p:nvGrpSpPr>
          <p:cNvPr id="43" name="object 43"/>
          <p:cNvGrpSpPr/>
          <p:nvPr/>
        </p:nvGrpSpPr>
        <p:grpSpPr>
          <a:xfrm>
            <a:off x="7988807" y="4059935"/>
            <a:ext cx="1688464" cy="317500"/>
            <a:chOff x="7988807" y="4059935"/>
            <a:chExt cx="1688464" cy="317500"/>
          </a:xfrm>
        </p:grpSpPr>
        <p:pic>
          <p:nvPicPr>
            <p:cNvPr id="44" name="object 44"/>
            <p:cNvPicPr/>
            <p:nvPr/>
          </p:nvPicPr>
          <p:blipFill>
            <a:blip r:embed="rId36" cstate="print"/>
            <a:stretch>
              <a:fillRect/>
            </a:stretch>
          </p:blipFill>
          <p:spPr>
            <a:xfrm>
              <a:off x="7988807" y="4059935"/>
              <a:ext cx="646176" cy="316992"/>
            </a:xfrm>
            <a:prstGeom prst="rect">
              <a:avLst/>
            </a:prstGeom>
          </p:spPr>
        </p:pic>
        <p:pic>
          <p:nvPicPr>
            <p:cNvPr id="45" name="object 45"/>
            <p:cNvPicPr/>
            <p:nvPr/>
          </p:nvPicPr>
          <p:blipFill>
            <a:blip r:embed="rId37" cstate="print"/>
            <a:stretch>
              <a:fillRect/>
            </a:stretch>
          </p:blipFill>
          <p:spPr>
            <a:xfrm>
              <a:off x="8473439" y="4059935"/>
              <a:ext cx="121920" cy="316992"/>
            </a:xfrm>
            <a:prstGeom prst="rect">
              <a:avLst/>
            </a:prstGeom>
          </p:spPr>
        </p:pic>
        <p:pic>
          <p:nvPicPr>
            <p:cNvPr id="46" name="object 46"/>
            <p:cNvPicPr/>
            <p:nvPr/>
          </p:nvPicPr>
          <p:blipFill>
            <a:blip r:embed="rId38" cstate="print"/>
            <a:stretch>
              <a:fillRect/>
            </a:stretch>
          </p:blipFill>
          <p:spPr>
            <a:xfrm>
              <a:off x="8612123" y="4059935"/>
              <a:ext cx="1064539" cy="316992"/>
            </a:xfrm>
            <a:prstGeom prst="rect">
              <a:avLst/>
            </a:prstGeom>
          </p:spPr>
        </p:pic>
      </p:grpSp>
      <p:grpSp>
        <p:nvGrpSpPr>
          <p:cNvPr id="47" name="object 47"/>
          <p:cNvGrpSpPr/>
          <p:nvPr/>
        </p:nvGrpSpPr>
        <p:grpSpPr>
          <a:xfrm>
            <a:off x="442264" y="4882591"/>
            <a:ext cx="8144509" cy="317500"/>
            <a:chOff x="442264" y="4882591"/>
            <a:chExt cx="8144509" cy="317500"/>
          </a:xfrm>
        </p:grpSpPr>
        <p:pic>
          <p:nvPicPr>
            <p:cNvPr id="48" name="object 48"/>
            <p:cNvPicPr/>
            <p:nvPr/>
          </p:nvPicPr>
          <p:blipFill>
            <a:blip r:embed="rId39" cstate="print"/>
            <a:stretch>
              <a:fillRect/>
            </a:stretch>
          </p:blipFill>
          <p:spPr>
            <a:xfrm>
              <a:off x="442264" y="4882591"/>
              <a:ext cx="900137" cy="317296"/>
            </a:xfrm>
            <a:prstGeom prst="rect">
              <a:avLst/>
            </a:prstGeom>
          </p:spPr>
        </p:pic>
        <p:pic>
          <p:nvPicPr>
            <p:cNvPr id="49" name="object 49"/>
            <p:cNvPicPr/>
            <p:nvPr/>
          </p:nvPicPr>
          <p:blipFill>
            <a:blip r:embed="rId40" cstate="print"/>
            <a:stretch>
              <a:fillRect/>
            </a:stretch>
          </p:blipFill>
          <p:spPr>
            <a:xfrm>
              <a:off x="1253337" y="4882591"/>
              <a:ext cx="432053" cy="317296"/>
            </a:xfrm>
            <a:prstGeom prst="rect">
              <a:avLst/>
            </a:prstGeom>
          </p:spPr>
        </p:pic>
        <p:pic>
          <p:nvPicPr>
            <p:cNvPr id="50" name="object 50"/>
            <p:cNvPicPr/>
            <p:nvPr/>
          </p:nvPicPr>
          <p:blipFill>
            <a:blip r:embed="rId41" cstate="print"/>
            <a:stretch>
              <a:fillRect/>
            </a:stretch>
          </p:blipFill>
          <p:spPr>
            <a:xfrm>
              <a:off x="1602359" y="4882591"/>
              <a:ext cx="411479" cy="317296"/>
            </a:xfrm>
            <a:prstGeom prst="rect">
              <a:avLst/>
            </a:prstGeom>
          </p:spPr>
        </p:pic>
        <p:pic>
          <p:nvPicPr>
            <p:cNvPr id="51" name="object 51"/>
            <p:cNvPicPr/>
            <p:nvPr/>
          </p:nvPicPr>
          <p:blipFill>
            <a:blip r:embed="rId42" cstate="print"/>
            <a:stretch>
              <a:fillRect/>
            </a:stretch>
          </p:blipFill>
          <p:spPr>
            <a:xfrm>
              <a:off x="1939162" y="4882591"/>
              <a:ext cx="950468" cy="317296"/>
            </a:xfrm>
            <a:prstGeom prst="rect">
              <a:avLst/>
            </a:prstGeom>
          </p:spPr>
        </p:pic>
        <p:pic>
          <p:nvPicPr>
            <p:cNvPr id="52" name="object 52"/>
            <p:cNvPicPr/>
            <p:nvPr/>
          </p:nvPicPr>
          <p:blipFill>
            <a:blip r:embed="rId43" cstate="print"/>
            <a:stretch>
              <a:fillRect/>
            </a:stretch>
          </p:blipFill>
          <p:spPr>
            <a:xfrm>
              <a:off x="2827655" y="4882591"/>
              <a:ext cx="1326045" cy="317296"/>
            </a:xfrm>
            <a:prstGeom prst="rect">
              <a:avLst/>
            </a:prstGeom>
          </p:spPr>
        </p:pic>
        <p:pic>
          <p:nvPicPr>
            <p:cNvPr id="53" name="object 53"/>
            <p:cNvPicPr/>
            <p:nvPr/>
          </p:nvPicPr>
          <p:blipFill>
            <a:blip r:embed="rId44" cstate="print"/>
            <a:stretch>
              <a:fillRect/>
            </a:stretch>
          </p:blipFill>
          <p:spPr>
            <a:xfrm>
              <a:off x="4092829" y="4882591"/>
              <a:ext cx="1180591" cy="317296"/>
            </a:xfrm>
            <a:prstGeom prst="rect">
              <a:avLst/>
            </a:prstGeom>
          </p:spPr>
        </p:pic>
        <p:pic>
          <p:nvPicPr>
            <p:cNvPr id="54" name="object 54"/>
            <p:cNvPicPr/>
            <p:nvPr/>
          </p:nvPicPr>
          <p:blipFill>
            <a:blip r:embed="rId45" cstate="print"/>
            <a:stretch>
              <a:fillRect/>
            </a:stretch>
          </p:blipFill>
          <p:spPr>
            <a:xfrm>
              <a:off x="5219446" y="4882591"/>
              <a:ext cx="2145919" cy="317296"/>
            </a:xfrm>
            <a:prstGeom prst="rect">
              <a:avLst/>
            </a:prstGeom>
          </p:spPr>
        </p:pic>
        <p:pic>
          <p:nvPicPr>
            <p:cNvPr id="55" name="object 55"/>
            <p:cNvPicPr/>
            <p:nvPr/>
          </p:nvPicPr>
          <p:blipFill>
            <a:blip r:embed="rId46" cstate="print"/>
            <a:stretch>
              <a:fillRect/>
            </a:stretch>
          </p:blipFill>
          <p:spPr>
            <a:xfrm>
              <a:off x="7284720" y="4882591"/>
              <a:ext cx="1301750" cy="317296"/>
            </a:xfrm>
            <a:prstGeom prst="rect">
              <a:avLst/>
            </a:prstGeom>
          </p:spPr>
        </p:pic>
      </p:grpSp>
      <p:grpSp>
        <p:nvGrpSpPr>
          <p:cNvPr id="56" name="object 56"/>
          <p:cNvGrpSpPr/>
          <p:nvPr/>
        </p:nvGrpSpPr>
        <p:grpSpPr>
          <a:xfrm>
            <a:off x="457504" y="1016508"/>
            <a:ext cx="4744085" cy="422275"/>
            <a:chOff x="457504" y="1016508"/>
            <a:chExt cx="4744085" cy="422275"/>
          </a:xfrm>
        </p:grpSpPr>
        <p:pic>
          <p:nvPicPr>
            <p:cNvPr id="57" name="object 57"/>
            <p:cNvPicPr/>
            <p:nvPr/>
          </p:nvPicPr>
          <p:blipFill>
            <a:blip r:embed="rId47" cstate="print"/>
            <a:stretch>
              <a:fillRect/>
            </a:stretch>
          </p:blipFill>
          <p:spPr>
            <a:xfrm>
              <a:off x="457504" y="1016508"/>
              <a:ext cx="2049526" cy="422148"/>
            </a:xfrm>
            <a:prstGeom prst="rect">
              <a:avLst/>
            </a:prstGeom>
          </p:spPr>
        </p:pic>
        <p:pic>
          <p:nvPicPr>
            <p:cNvPr id="58" name="object 58"/>
            <p:cNvPicPr/>
            <p:nvPr/>
          </p:nvPicPr>
          <p:blipFill>
            <a:blip r:embed="rId48" cstate="print"/>
            <a:stretch>
              <a:fillRect/>
            </a:stretch>
          </p:blipFill>
          <p:spPr>
            <a:xfrm>
              <a:off x="2454274" y="1016508"/>
              <a:ext cx="2746882" cy="422148"/>
            </a:xfrm>
            <a:prstGeom prst="rect">
              <a:avLst/>
            </a:prstGeom>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42264" y="2485644"/>
            <a:ext cx="3093720" cy="317500"/>
            <a:chOff x="442264" y="2485644"/>
            <a:chExt cx="3093720" cy="317500"/>
          </a:xfrm>
        </p:grpSpPr>
        <p:pic>
          <p:nvPicPr>
            <p:cNvPr id="3" name="object 3"/>
            <p:cNvPicPr/>
            <p:nvPr/>
          </p:nvPicPr>
          <p:blipFill>
            <a:blip r:embed="rId2" cstate="print"/>
            <a:stretch>
              <a:fillRect/>
            </a:stretch>
          </p:blipFill>
          <p:spPr>
            <a:xfrm>
              <a:off x="442264" y="2485644"/>
              <a:ext cx="461264" cy="316991"/>
            </a:xfrm>
            <a:prstGeom prst="rect">
              <a:avLst/>
            </a:prstGeom>
          </p:spPr>
        </p:pic>
        <p:pic>
          <p:nvPicPr>
            <p:cNvPr id="4" name="object 4"/>
            <p:cNvPicPr/>
            <p:nvPr/>
          </p:nvPicPr>
          <p:blipFill>
            <a:blip r:embed="rId3" cstate="print"/>
            <a:stretch>
              <a:fillRect/>
            </a:stretch>
          </p:blipFill>
          <p:spPr>
            <a:xfrm>
              <a:off x="850696" y="2485644"/>
              <a:ext cx="989609" cy="316991"/>
            </a:xfrm>
            <a:prstGeom prst="rect">
              <a:avLst/>
            </a:prstGeom>
          </p:spPr>
        </p:pic>
        <p:pic>
          <p:nvPicPr>
            <p:cNvPr id="5" name="object 5"/>
            <p:cNvPicPr/>
            <p:nvPr/>
          </p:nvPicPr>
          <p:blipFill>
            <a:blip r:embed="rId4" cstate="print"/>
            <a:stretch>
              <a:fillRect/>
            </a:stretch>
          </p:blipFill>
          <p:spPr>
            <a:xfrm>
              <a:off x="1789811" y="2485644"/>
              <a:ext cx="342900" cy="316991"/>
            </a:xfrm>
            <a:prstGeom prst="rect">
              <a:avLst/>
            </a:prstGeom>
          </p:spPr>
        </p:pic>
        <p:pic>
          <p:nvPicPr>
            <p:cNvPr id="6" name="object 6"/>
            <p:cNvPicPr/>
            <p:nvPr/>
          </p:nvPicPr>
          <p:blipFill>
            <a:blip r:embed="rId5" cstate="print"/>
            <a:stretch>
              <a:fillRect/>
            </a:stretch>
          </p:blipFill>
          <p:spPr>
            <a:xfrm>
              <a:off x="2079371" y="2485644"/>
              <a:ext cx="1456055" cy="316991"/>
            </a:xfrm>
            <a:prstGeom prst="rect">
              <a:avLst/>
            </a:prstGeom>
          </p:spPr>
        </p:pic>
      </p:grpSp>
      <p:sp>
        <p:nvSpPr>
          <p:cNvPr id="7" name="object 7"/>
          <p:cNvSpPr txBox="1"/>
          <p:nvPr/>
        </p:nvSpPr>
        <p:spPr>
          <a:xfrm>
            <a:off x="429564" y="3326079"/>
            <a:ext cx="106045" cy="30035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50" normalizeH="0" baseline="0" noProof="0" dirty="0">
                <a:ln>
                  <a:noFill/>
                </a:ln>
                <a:solidFill>
                  <a:sysClr val="windowText" lastClr="000000"/>
                </a:solidFill>
                <a:effectLst/>
                <a:uLnTx/>
                <a:uFillTx/>
                <a:latin typeface="Arial MT"/>
                <a:cs typeface="Arial MT"/>
              </a:rPr>
              <a:t>•</a:t>
            </a:r>
            <a:endParaRPr kumimoji="0" sz="1800" b="0" i="0" u="none" strike="noStrike" kern="0" cap="none" spc="0" normalizeH="0" baseline="0" noProof="0">
              <a:ln>
                <a:noFill/>
              </a:ln>
              <a:solidFill>
                <a:sysClr val="windowText" lastClr="000000"/>
              </a:solidFill>
              <a:effectLst/>
              <a:uLnTx/>
              <a:uFillTx/>
              <a:latin typeface="Arial MT"/>
              <a:cs typeface="Arial MT"/>
            </a:endParaRPr>
          </a:p>
        </p:txBody>
      </p:sp>
      <p:grpSp>
        <p:nvGrpSpPr>
          <p:cNvPr id="8" name="object 8"/>
          <p:cNvGrpSpPr/>
          <p:nvPr/>
        </p:nvGrpSpPr>
        <p:grpSpPr>
          <a:xfrm>
            <a:off x="728776" y="3308299"/>
            <a:ext cx="4579620" cy="592455"/>
            <a:chOff x="728776" y="3308299"/>
            <a:chExt cx="4579620" cy="592455"/>
          </a:xfrm>
        </p:grpSpPr>
        <p:pic>
          <p:nvPicPr>
            <p:cNvPr id="9" name="object 9"/>
            <p:cNvPicPr/>
            <p:nvPr/>
          </p:nvPicPr>
          <p:blipFill>
            <a:blip r:embed="rId6" cstate="print"/>
            <a:stretch>
              <a:fillRect/>
            </a:stretch>
          </p:blipFill>
          <p:spPr>
            <a:xfrm>
              <a:off x="728776" y="3308299"/>
              <a:ext cx="889355" cy="317296"/>
            </a:xfrm>
            <a:prstGeom prst="rect">
              <a:avLst/>
            </a:prstGeom>
          </p:spPr>
        </p:pic>
        <p:pic>
          <p:nvPicPr>
            <p:cNvPr id="10" name="object 10"/>
            <p:cNvPicPr/>
            <p:nvPr/>
          </p:nvPicPr>
          <p:blipFill>
            <a:blip r:embed="rId7" cstate="print"/>
            <a:stretch>
              <a:fillRect/>
            </a:stretch>
          </p:blipFill>
          <p:spPr>
            <a:xfrm>
              <a:off x="1643506" y="3308299"/>
              <a:ext cx="124968" cy="317296"/>
            </a:xfrm>
            <a:prstGeom prst="rect">
              <a:avLst/>
            </a:prstGeom>
          </p:spPr>
        </p:pic>
        <p:pic>
          <p:nvPicPr>
            <p:cNvPr id="11" name="object 11"/>
            <p:cNvPicPr/>
            <p:nvPr/>
          </p:nvPicPr>
          <p:blipFill>
            <a:blip r:embed="rId8" cstate="print"/>
            <a:stretch>
              <a:fillRect/>
            </a:stretch>
          </p:blipFill>
          <p:spPr>
            <a:xfrm>
              <a:off x="1858390" y="3308299"/>
              <a:ext cx="514095" cy="317296"/>
            </a:xfrm>
            <a:prstGeom prst="rect">
              <a:avLst/>
            </a:prstGeom>
          </p:spPr>
        </p:pic>
        <p:pic>
          <p:nvPicPr>
            <p:cNvPr id="12" name="object 12"/>
            <p:cNvPicPr/>
            <p:nvPr/>
          </p:nvPicPr>
          <p:blipFill>
            <a:blip r:embed="rId9" cstate="print"/>
            <a:stretch>
              <a:fillRect/>
            </a:stretch>
          </p:blipFill>
          <p:spPr>
            <a:xfrm>
              <a:off x="2396362" y="3308299"/>
              <a:ext cx="1142199" cy="317296"/>
            </a:xfrm>
            <a:prstGeom prst="rect">
              <a:avLst/>
            </a:prstGeom>
          </p:spPr>
        </p:pic>
        <p:pic>
          <p:nvPicPr>
            <p:cNvPr id="13" name="object 13"/>
            <p:cNvPicPr/>
            <p:nvPr/>
          </p:nvPicPr>
          <p:blipFill>
            <a:blip r:embed="rId10" cstate="print"/>
            <a:stretch>
              <a:fillRect/>
            </a:stretch>
          </p:blipFill>
          <p:spPr>
            <a:xfrm>
              <a:off x="3564001" y="3308299"/>
              <a:ext cx="259079" cy="317296"/>
            </a:xfrm>
            <a:prstGeom prst="rect">
              <a:avLst/>
            </a:prstGeom>
          </p:spPr>
        </p:pic>
        <p:pic>
          <p:nvPicPr>
            <p:cNvPr id="14" name="object 14"/>
            <p:cNvPicPr/>
            <p:nvPr/>
          </p:nvPicPr>
          <p:blipFill>
            <a:blip r:embed="rId11" cstate="print"/>
            <a:stretch>
              <a:fillRect/>
            </a:stretch>
          </p:blipFill>
          <p:spPr>
            <a:xfrm>
              <a:off x="3845940" y="3308299"/>
              <a:ext cx="928331" cy="317296"/>
            </a:xfrm>
            <a:prstGeom prst="rect">
              <a:avLst/>
            </a:prstGeom>
          </p:spPr>
        </p:pic>
        <p:pic>
          <p:nvPicPr>
            <p:cNvPr id="15" name="object 15"/>
            <p:cNvPicPr/>
            <p:nvPr/>
          </p:nvPicPr>
          <p:blipFill>
            <a:blip r:embed="rId12" cstate="print"/>
            <a:stretch>
              <a:fillRect/>
            </a:stretch>
          </p:blipFill>
          <p:spPr>
            <a:xfrm>
              <a:off x="4810633" y="3308299"/>
              <a:ext cx="497586" cy="317296"/>
            </a:xfrm>
            <a:prstGeom prst="rect">
              <a:avLst/>
            </a:prstGeom>
          </p:spPr>
        </p:pic>
        <p:pic>
          <p:nvPicPr>
            <p:cNvPr id="16" name="object 16"/>
            <p:cNvPicPr/>
            <p:nvPr/>
          </p:nvPicPr>
          <p:blipFill>
            <a:blip r:embed="rId13" cstate="print"/>
            <a:stretch>
              <a:fillRect/>
            </a:stretch>
          </p:blipFill>
          <p:spPr>
            <a:xfrm>
              <a:off x="728776" y="3583178"/>
              <a:ext cx="510438" cy="316992"/>
            </a:xfrm>
            <a:prstGeom prst="rect">
              <a:avLst/>
            </a:prstGeom>
          </p:spPr>
        </p:pic>
        <p:pic>
          <p:nvPicPr>
            <p:cNvPr id="17" name="object 17"/>
            <p:cNvPicPr/>
            <p:nvPr/>
          </p:nvPicPr>
          <p:blipFill>
            <a:blip r:embed="rId14" cstate="print"/>
            <a:stretch>
              <a:fillRect/>
            </a:stretch>
          </p:blipFill>
          <p:spPr>
            <a:xfrm>
              <a:off x="1175613" y="3583178"/>
              <a:ext cx="931811" cy="316992"/>
            </a:xfrm>
            <a:prstGeom prst="rect">
              <a:avLst/>
            </a:prstGeom>
          </p:spPr>
        </p:pic>
        <p:pic>
          <p:nvPicPr>
            <p:cNvPr id="18" name="object 18"/>
            <p:cNvPicPr/>
            <p:nvPr/>
          </p:nvPicPr>
          <p:blipFill>
            <a:blip r:embed="rId15" cstate="print"/>
            <a:stretch>
              <a:fillRect/>
            </a:stretch>
          </p:blipFill>
          <p:spPr>
            <a:xfrm>
              <a:off x="2053462" y="3583178"/>
              <a:ext cx="1122121" cy="316992"/>
            </a:xfrm>
            <a:prstGeom prst="rect">
              <a:avLst/>
            </a:prstGeom>
          </p:spPr>
        </p:pic>
        <p:pic>
          <p:nvPicPr>
            <p:cNvPr id="19" name="object 19"/>
            <p:cNvPicPr/>
            <p:nvPr/>
          </p:nvPicPr>
          <p:blipFill>
            <a:blip r:embed="rId16" cstate="print"/>
            <a:stretch>
              <a:fillRect/>
            </a:stretch>
          </p:blipFill>
          <p:spPr>
            <a:xfrm>
              <a:off x="3122040" y="3583178"/>
              <a:ext cx="623620" cy="316992"/>
            </a:xfrm>
            <a:prstGeom prst="rect">
              <a:avLst/>
            </a:prstGeom>
          </p:spPr>
        </p:pic>
        <p:pic>
          <p:nvPicPr>
            <p:cNvPr id="20" name="object 20"/>
            <p:cNvPicPr/>
            <p:nvPr/>
          </p:nvPicPr>
          <p:blipFill>
            <a:blip r:embed="rId17" cstate="print"/>
            <a:stretch>
              <a:fillRect/>
            </a:stretch>
          </p:blipFill>
          <p:spPr>
            <a:xfrm>
              <a:off x="3641724" y="3583178"/>
              <a:ext cx="121920" cy="316992"/>
            </a:xfrm>
            <a:prstGeom prst="rect">
              <a:avLst/>
            </a:prstGeom>
          </p:spPr>
        </p:pic>
      </p:grpSp>
      <p:grpSp>
        <p:nvGrpSpPr>
          <p:cNvPr id="21" name="object 21"/>
          <p:cNvGrpSpPr/>
          <p:nvPr/>
        </p:nvGrpSpPr>
        <p:grpSpPr>
          <a:xfrm>
            <a:off x="5361178" y="3308299"/>
            <a:ext cx="2195195" cy="317500"/>
            <a:chOff x="5361178" y="3308299"/>
            <a:chExt cx="2195195" cy="317500"/>
          </a:xfrm>
        </p:grpSpPr>
        <p:pic>
          <p:nvPicPr>
            <p:cNvPr id="22" name="object 22"/>
            <p:cNvPicPr/>
            <p:nvPr/>
          </p:nvPicPr>
          <p:blipFill>
            <a:blip r:embed="rId18" cstate="print"/>
            <a:stretch>
              <a:fillRect/>
            </a:stretch>
          </p:blipFill>
          <p:spPr>
            <a:xfrm>
              <a:off x="5361178" y="3308299"/>
              <a:ext cx="427481" cy="317296"/>
            </a:xfrm>
            <a:prstGeom prst="rect">
              <a:avLst/>
            </a:prstGeom>
          </p:spPr>
        </p:pic>
        <p:pic>
          <p:nvPicPr>
            <p:cNvPr id="23" name="object 23"/>
            <p:cNvPicPr/>
            <p:nvPr/>
          </p:nvPicPr>
          <p:blipFill>
            <a:blip r:embed="rId19" cstate="print"/>
            <a:stretch>
              <a:fillRect/>
            </a:stretch>
          </p:blipFill>
          <p:spPr>
            <a:xfrm>
              <a:off x="5798566" y="3308299"/>
              <a:ext cx="487679" cy="317296"/>
            </a:xfrm>
            <a:prstGeom prst="rect">
              <a:avLst/>
            </a:prstGeom>
          </p:spPr>
        </p:pic>
        <p:pic>
          <p:nvPicPr>
            <p:cNvPr id="24" name="object 24"/>
            <p:cNvPicPr/>
            <p:nvPr/>
          </p:nvPicPr>
          <p:blipFill>
            <a:blip r:embed="rId20" cstate="print"/>
            <a:stretch>
              <a:fillRect/>
            </a:stretch>
          </p:blipFill>
          <p:spPr>
            <a:xfrm>
              <a:off x="6316726" y="3308299"/>
              <a:ext cx="1082192" cy="317296"/>
            </a:xfrm>
            <a:prstGeom prst="rect">
              <a:avLst/>
            </a:prstGeom>
          </p:spPr>
        </p:pic>
        <p:pic>
          <p:nvPicPr>
            <p:cNvPr id="25" name="object 25"/>
            <p:cNvPicPr/>
            <p:nvPr/>
          </p:nvPicPr>
          <p:blipFill>
            <a:blip r:embed="rId7" cstate="print"/>
            <a:stretch>
              <a:fillRect/>
            </a:stretch>
          </p:blipFill>
          <p:spPr>
            <a:xfrm>
              <a:off x="7431024" y="3308299"/>
              <a:ext cx="124968" cy="317296"/>
            </a:xfrm>
            <a:prstGeom prst="rect">
              <a:avLst/>
            </a:prstGeom>
          </p:spPr>
        </p:pic>
      </p:grpSp>
      <p:grpSp>
        <p:nvGrpSpPr>
          <p:cNvPr id="26" name="object 26"/>
          <p:cNvGrpSpPr/>
          <p:nvPr/>
        </p:nvGrpSpPr>
        <p:grpSpPr>
          <a:xfrm>
            <a:off x="7645907" y="3308299"/>
            <a:ext cx="1069340" cy="317500"/>
            <a:chOff x="7645907" y="3308299"/>
            <a:chExt cx="1069340" cy="317500"/>
          </a:xfrm>
        </p:grpSpPr>
        <p:pic>
          <p:nvPicPr>
            <p:cNvPr id="27" name="object 27"/>
            <p:cNvPicPr/>
            <p:nvPr/>
          </p:nvPicPr>
          <p:blipFill>
            <a:blip r:embed="rId21" cstate="print"/>
            <a:stretch>
              <a:fillRect/>
            </a:stretch>
          </p:blipFill>
          <p:spPr>
            <a:xfrm>
              <a:off x="7645907" y="3308299"/>
              <a:ext cx="655320" cy="317296"/>
            </a:xfrm>
            <a:prstGeom prst="rect">
              <a:avLst/>
            </a:prstGeom>
          </p:spPr>
        </p:pic>
        <p:pic>
          <p:nvPicPr>
            <p:cNvPr id="28" name="object 28"/>
            <p:cNvPicPr/>
            <p:nvPr/>
          </p:nvPicPr>
          <p:blipFill>
            <a:blip r:embed="rId22" cstate="print"/>
            <a:stretch>
              <a:fillRect/>
            </a:stretch>
          </p:blipFill>
          <p:spPr>
            <a:xfrm>
              <a:off x="8322563" y="3308299"/>
              <a:ext cx="392175" cy="317296"/>
            </a:xfrm>
            <a:prstGeom prst="rect">
              <a:avLst/>
            </a:prstGeom>
          </p:spPr>
        </p:pic>
      </p:grpSp>
      <p:grpSp>
        <p:nvGrpSpPr>
          <p:cNvPr id="29" name="object 29"/>
          <p:cNvGrpSpPr/>
          <p:nvPr/>
        </p:nvGrpSpPr>
        <p:grpSpPr>
          <a:xfrm>
            <a:off x="8769095" y="3308299"/>
            <a:ext cx="836930" cy="317500"/>
            <a:chOff x="8769095" y="3308299"/>
            <a:chExt cx="836930" cy="317500"/>
          </a:xfrm>
        </p:grpSpPr>
        <p:pic>
          <p:nvPicPr>
            <p:cNvPr id="30" name="object 30"/>
            <p:cNvPicPr/>
            <p:nvPr/>
          </p:nvPicPr>
          <p:blipFill>
            <a:blip r:embed="rId23" cstate="print"/>
            <a:stretch>
              <a:fillRect/>
            </a:stretch>
          </p:blipFill>
          <p:spPr>
            <a:xfrm>
              <a:off x="8769095" y="3308299"/>
              <a:ext cx="697610" cy="317296"/>
            </a:xfrm>
            <a:prstGeom prst="rect">
              <a:avLst/>
            </a:prstGeom>
          </p:spPr>
        </p:pic>
        <p:pic>
          <p:nvPicPr>
            <p:cNvPr id="31" name="object 31"/>
            <p:cNvPicPr/>
            <p:nvPr/>
          </p:nvPicPr>
          <p:blipFill>
            <a:blip r:embed="rId7" cstate="print"/>
            <a:stretch>
              <a:fillRect/>
            </a:stretch>
          </p:blipFill>
          <p:spPr>
            <a:xfrm>
              <a:off x="9481057" y="3308299"/>
              <a:ext cx="124968" cy="317296"/>
            </a:xfrm>
            <a:prstGeom prst="rect">
              <a:avLst/>
            </a:prstGeom>
          </p:spPr>
        </p:pic>
      </p:grpSp>
      <p:sp>
        <p:nvSpPr>
          <p:cNvPr id="32" name="object 32"/>
          <p:cNvSpPr txBox="1"/>
          <p:nvPr/>
        </p:nvSpPr>
        <p:spPr>
          <a:xfrm>
            <a:off x="429564" y="4423613"/>
            <a:ext cx="106045" cy="30035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50" normalizeH="0" baseline="0" noProof="0" dirty="0">
                <a:ln>
                  <a:noFill/>
                </a:ln>
                <a:solidFill>
                  <a:sysClr val="windowText" lastClr="000000"/>
                </a:solidFill>
                <a:effectLst/>
                <a:uLnTx/>
                <a:uFillTx/>
                <a:latin typeface="Arial MT"/>
                <a:cs typeface="Arial MT"/>
              </a:rPr>
              <a:t>•</a:t>
            </a:r>
            <a:endParaRPr kumimoji="0" sz="1800" b="0" i="0" u="none" strike="noStrike" kern="0" cap="none" spc="0" normalizeH="0" baseline="0" noProof="0">
              <a:ln>
                <a:noFill/>
              </a:ln>
              <a:solidFill>
                <a:sysClr val="windowText" lastClr="000000"/>
              </a:solidFill>
              <a:effectLst/>
              <a:uLnTx/>
              <a:uFillTx/>
              <a:latin typeface="Arial MT"/>
              <a:cs typeface="Arial MT"/>
            </a:endParaRPr>
          </a:p>
        </p:txBody>
      </p:sp>
      <p:grpSp>
        <p:nvGrpSpPr>
          <p:cNvPr id="33" name="object 33"/>
          <p:cNvGrpSpPr/>
          <p:nvPr/>
        </p:nvGrpSpPr>
        <p:grpSpPr>
          <a:xfrm>
            <a:off x="728776" y="4405833"/>
            <a:ext cx="8966835" cy="866775"/>
            <a:chOff x="728776" y="4405833"/>
            <a:chExt cx="8966835" cy="866775"/>
          </a:xfrm>
        </p:grpSpPr>
        <p:pic>
          <p:nvPicPr>
            <p:cNvPr id="34" name="object 34"/>
            <p:cNvPicPr/>
            <p:nvPr/>
          </p:nvPicPr>
          <p:blipFill>
            <a:blip r:embed="rId24" cstate="print"/>
            <a:stretch>
              <a:fillRect/>
            </a:stretch>
          </p:blipFill>
          <p:spPr>
            <a:xfrm>
              <a:off x="728776" y="4405833"/>
              <a:ext cx="1496898" cy="317296"/>
            </a:xfrm>
            <a:prstGeom prst="rect">
              <a:avLst/>
            </a:prstGeom>
          </p:spPr>
        </p:pic>
        <p:pic>
          <p:nvPicPr>
            <p:cNvPr id="35" name="object 35"/>
            <p:cNvPicPr/>
            <p:nvPr/>
          </p:nvPicPr>
          <p:blipFill>
            <a:blip r:embed="rId25" cstate="print"/>
            <a:stretch>
              <a:fillRect/>
            </a:stretch>
          </p:blipFill>
          <p:spPr>
            <a:xfrm>
              <a:off x="2254631" y="4405833"/>
              <a:ext cx="274319" cy="317296"/>
            </a:xfrm>
            <a:prstGeom prst="rect">
              <a:avLst/>
            </a:prstGeom>
          </p:spPr>
        </p:pic>
        <p:pic>
          <p:nvPicPr>
            <p:cNvPr id="36" name="object 36"/>
            <p:cNvPicPr/>
            <p:nvPr/>
          </p:nvPicPr>
          <p:blipFill>
            <a:blip r:embed="rId26" cstate="print"/>
            <a:stretch>
              <a:fillRect/>
            </a:stretch>
          </p:blipFill>
          <p:spPr>
            <a:xfrm>
              <a:off x="2480183" y="4405833"/>
              <a:ext cx="7215403" cy="317296"/>
            </a:xfrm>
            <a:prstGeom prst="rect">
              <a:avLst/>
            </a:prstGeom>
          </p:spPr>
        </p:pic>
        <p:pic>
          <p:nvPicPr>
            <p:cNvPr id="37" name="object 37"/>
            <p:cNvPicPr/>
            <p:nvPr/>
          </p:nvPicPr>
          <p:blipFill>
            <a:blip r:embed="rId27" cstate="print"/>
            <a:stretch>
              <a:fillRect/>
            </a:stretch>
          </p:blipFill>
          <p:spPr>
            <a:xfrm>
              <a:off x="728776" y="4680838"/>
              <a:ext cx="3008452" cy="316992"/>
            </a:xfrm>
            <a:prstGeom prst="rect">
              <a:avLst/>
            </a:prstGeom>
          </p:spPr>
        </p:pic>
        <p:pic>
          <p:nvPicPr>
            <p:cNvPr id="38" name="object 38"/>
            <p:cNvPicPr/>
            <p:nvPr/>
          </p:nvPicPr>
          <p:blipFill>
            <a:blip r:embed="rId28" cstate="print"/>
            <a:stretch>
              <a:fillRect/>
            </a:stretch>
          </p:blipFill>
          <p:spPr>
            <a:xfrm>
              <a:off x="3756024" y="4680838"/>
              <a:ext cx="5898896" cy="316992"/>
            </a:xfrm>
            <a:prstGeom prst="rect">
              <a:avLst/>
            </a:prstGeom>
          </p:spPr>
        </p:pic>
        <p:pic>
          <p:nvPicPr>
            <p:cNvPr id="39" name="object 39"/>
            <p:cNvPicPr/>
            <p:nvPr/>
          </p:nvPicPr>
          <p:blipFill>
            <a:blip r:embed="rId29" cstate="print"/>
            <a:stretch>
              <a:fillRect/>
            </a:stretch>
          </p:blipFill>
          <p:spPr>
            <a:xfrm>
              <a:off x="728776" y="4955158"/>
              <a:ext cx="1172121" cy="316992"/>
            </a:xfrm>
            <a:prstGeom prst="rect">
              <a:avLst/>
            </a:prstGeom>
          </p:spPr>
        </p:pic>
        <p:pic>
          <p:nvPicPr>
            <p:cNvPr id="40" name="object 40"/>
            <p:cNvPicPr/>
            <p:nvPr/>
          </p:nvPicPr>
          <p:blipFill>
            <a:blip r:embed="rId17" cstate="print"/>
            <a:stretch>
              <a:fillRect/>
            </a:stretch>
          </p:blipFill>
          <p:spPr>
            <a:xfrm>
              <a:off x="1783715" y="4955158"/>
              <a:ext cx="121919" cy="316992"/>
            </a:xfrm>
            <a:prstGeom prst="rect">
              <a:avLst/>
            </a:prstGeom>
          </p:spPr>
        </p:pic>
      </p:grpSp>
      <p:grpSp>
        <p:nvGrpSpPr>
          <p:cNvPr id="41" name="object 41"/>
          <p:cNvGrpSpPr/>
          <p:nvPr/>
        </p:nvGrpSpPr>
        <p:grpSpPr>
          <a:xfrm>
            <a:off x="457504" y="1016508"/>
            <a:ext cx="7969250" cy="751840"/>
            <a:chOff x="457504" y="1016508"/>
            <a:chExt cx="7969250" cy="751840"/>
          </a:xfrm>
        </p:grpSpPr>
        <p:pic>
          <p:nvPicPr>
            <p:cNvPr id="42" name="object 42"/>
            <p:cNvPicPr/>
            <p:nvPr/>
          </p:nvPicPr>
          <p:blipFill>
            <a:blip r:embed="rId30" cstate="print"/>
            <a:stretch>
              <a:fillRect/>
            </a:stretch>
          </p:blipFill>
          <p:spPr>
            <a:xfrm>
              <a:off x="457504" y="1016508"/>
              <a:ext cx="827430" cy="422148"/>
            </a:xfrm>
            <a:prstGeom prst="rect">
              <a:avLst/>
            </a:prstGeom>
          </p:spPr>
        </p:pic>
        <p:pic>
          <p:nvPicPr>
            <p:cNvPr id="43" name="object 43"/>
            <p:cNvPicPr/>
            <p:nvPr/>
          </p:nvPicPr>
          <p:blipFill>
            <a:blip r:embed="rId31" cstate="print"/>
            <a:stretch>
              <a:fillRect/>
            </a:stretch>
          </p:blipFill>
          <p:spPr>
            <a:xfrm>
              <a:off x="1158849" y="1016508"/>
              <a:ext cx="1210436" cy="422148"/>
            </a:xfrm>
            <a:prstGeom prst="rect">
              <a:avLst/>
            </a:prstGeom>
          </p:spPr>
        </p:pic>
        <p:pic>
          <p:nvPicPr>
            <p:cNvPr id="44" name="object 44"/>
            <p:cNvPicPr/>
            <p:nvPr/>
          </p:nvPicPr>
          <p:blipFill>
            <a:blip r:embed="rId32" cstate="print"/>
            <a:stretch>
              <a:fillRect/>
            </a:stretch>
          </p:blipFill>
          <p:spPr>
            <a:xfrm>
              <a:off x="457504" y="1345387"/>
              <a:ext cx="3287141" cy="422452"/>
            </a:xfrm>
            <a:prstGeom prst="rect">
              <a:avLst/>
            </a:prstGeom>
          </p:spPr>
        </p:pic>
        <p:pic>
          <p:nvPicPr>
            <p:cNvPr id="45" name="object 45"/>
            <p:cNvPicPr/>
            <p:nvPr/>
          </p:nvPicPr>
          <p:blipFill>
            <a:blip r:embed="rId33" cstate="print"/>
            <a:stretch>
              <a:fillRect/>
            </a:stretch>
          </p:blipFill>
          <p:spPr>
            <a:xfrm>
              <a:off x="3653917" y="1345387"/>
              <a:ext cx="4772406" cy="422452"/>
            </a:xfrm>
            <a:prstGeom prst="rect">
              <a:avLst/>
            </a:prstGeom>
          </p:spPr>
        </p:pic>
      </p:grpSp>
      <p:pic>
        <p:nvPicPr>
          <p:cNvPr id="46" name="object 46"/>
          <p:cNvPicPr/>
          <p:nvPr/>
        </p:nvPicPr>
        <p:blipFill>
          <a:blip r:embed="rId34" cstate="print"/>
          <a:stretch>
            <a:fillRect/>
          </a:stretch>
        </p:blipFill>
        <p:spPr>
          <a:xfrm>
            <a:off x="318515" y="48767"/>
            <a:ext cx="1269492" cy="92049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6110" y="1016508"/>
            <a:ext cx="6693534" cy="422275"/>
            <a:chOff x="426110" y="1016508"/>
            <a:chExt cx="6693534" cy="422275"/>
          </a:xfrm>
        </p:grpSpPr>
        <p:pic>
          <p:nvPicPr>
            <p:cNvPr id="3" name="object 3"/>
            <p:cNvPicPr/>
            <p:nvPr/>
          </p:nvPicPr>
          <p:blipFill>
            <a:blip r:embed="rId2" cstate="print"/>
            <a:stretch>
              <a:fillRect/>
            </a:stretch>
          </p:blipFill>
          <p:spPr>
            <a:xfrm>
              <a:off x="426110" y="1016508"/>
              <a:ext cx="368808" cy="422148"/>
            </a:xfrm>
            <a:prstGeom prst="rect">
              <a:avLst/>
            </a:prstGeom>
          </p:spPr>
        </p:pic>
        <p:pic>
          <p:nvPicPr>
            <p:cNvPr id="4" name="object 4"/>
            <p:cNvPicPr/>
            <p:nvPr/>
          </p:nvPicPr>
          <p:blipFill>
            <a:blip r:embed="rId3" cstate="print"/>
            <a:stretch>
              <a:fillRect/>
            </a:stretch>
          </p:blipFill>
          <p:spPr>
            <a:xfrm>
              <a:off x="610514" y="1016508"/>
              <a:ext cx="2263648" cy="422148"/>
            </a:xfrm>
            <a:prstGeom prst="rect">
              <a:avLst/>
            </a:prstGeom>
          </p:spPr>
        </p:pic>
        <p:pic>
          <p:nvPicPr>
            <p:cNvPr id="5" name="object 5"/>
            <p:cNvPicPr/>
            <p:nvPr/>
          </p:nvPicPr>
          <p:blipFill>
            <a:blip r:embed="rId4" cstate="print"/>
            <a:stretch>
              <a:fillRect/>
            </a:stretch>
          </p:blipFill>
          <p:spPr>
            <a:xfrm>
              <a:off x="2794761" y="1016508"/>
              <a:ext cx="4324603" cy="422148"/>
            </a:xfrm>
            <a:prstGeom prst="rect">
              <a:avLst/>
            </a:prstGeom>
          </p:spPr>
        </p:pic>
      </p:grpSp>
      <p:pic>
        <p:nvPicPr>
          <p:cNvPr id="6" name="object 6"/>
          <p:cNvPicPr/>
          <p:nvPr/>
        </p:nvPicPr>
        <p:blipFill>
          <a:blip r:embed="rId5" cstate="print"/>
          <a:stretch>
            <a:fillRect/>
          </a:stretch>
        </p:blipFill>
        <p:spPr>
          <a:xfrm>
            <a:off x="318515" y="48767"/>
            <a:ext cx="1269492" cy="920495"/>
          </a:xfrm>
          <a:prstGeom prst="rect">
            <a:avLst/>
          </a:prstGeom>
        </p:spPr>
      </p:pic>
      <p:grpSp>
        <p:nvGrpSpPr>
          <p:cNvPr id="7" name="object 7"/>
          <p:cNvGrpSpPr/>
          <p:nvPr/>
        </p:nvGrpSpPr>
        <p:grpSpPr>
          <a:xfrm>
            <a:off x="338137" y="1688083"/>
            <a:ext cx="9152890" cy="4368165"/>
            <a:chOff x="338137" y="1688083"/>
            <a:chExt cx="9152890" cy="4368165"/>
          </a:xfrm>
        </p:grpSpPr>
        <p:sp>
          <p:nvSpPr>
            <p:cNvPr id="8" name="object 8"/>
            <p:cNvSpPr/>
            <p:nvPr/>
          </p:nvSpPr>
          <p:spPr>
            <a:xfrm>
              <a:off x="350837" y="1700796"/>
              <a:ext cx="9127490" cy="504190"/>
            </a:xfrm>
            <a:custGeom>
              <a:avLst/>
              <a:gdLst/>
              <a:ahLst/>
              <a:cxnLst/>
              <a:rect l="l" t="t" r="r" b="b"/>
              <a:pathLst>
                <a:path w="9127490" h="504189">
                  <a:moveTo>
                    <a:pt x="9126982" y="0"/>
                  </a:moveTo>
                  <a:lnTo>
                    <a:pt x="0" y="0"/>
                  </a:lnTo>
                  <a:lnTo>
                    <a:pt x="0" y="504050"/>
                  </a:lnTo>
                  <a:lnTo>
                    <a:pt x="9126982" y="504050"/>
                  </a:lnTo>
                  <a:lnTo>
                    <a:pt x="9126982" y="0"/>
                  </a:lnTo>
                  <a:close/>
                </a:path>
              </a:pathLst>
            </a:custGeom>
            <a:solidFill>
              <a:srgbClr val="00574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350837" y="2204859"/>
              <a:ext cx="9127490" cy="3838575"/>
            </a:xfrm>
            <a:custGeom>
              <a:avLst/>
              <a:gdLst/>
              <a:ahLst/>
              <a:cxnLst/>
              <a:rect l="l" t="t" r="r" b="b"/>
              <a:pathLst>
                <a:path w="9127490" h="3838575">
                  <a:moveTo>
                    <a:pt x="9126982" y="0"/>
                  </a:moveTo>
                  <a:lnTo>
                    <a:pt x="0" y="0"/>
                  </a:lnTo>
                  <a:lnTo>
                    <a:pt x="0" y="3838575"/>
                  </a:lnTo>
                  <a:lnTo>
                    <a:pt x="9126982" y="3838575"/>
                  </a:lnTo>
                  <a:lnTo>
                    <a:pt x="9126982" y="0"/>
                  </a:lnTo>
                  <a:close/>
                </a:path>
              </a:pathLst>
            </a:custGeom>
            <a:solidFill>
              <a:srgbClr val="CAD1C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344487" y="2185796"/>
              <a:ext cx="9140190" cy="38100"/>
            </a:xfrm>
            <a:custGeom>
              <a:avLst/>
              <a:gdLst/>
              <a:ahLst/>
              <a:cxnLst/>
              <a:rect l="l" t="t" r="r" b="b"/>
              <a:pathLst>
                <a:path w="9140190" h="38100">
                  <a:moveTo>
                    <a:pt x="0" y="38100"/>
                  </a:moveTo>
                  <a:lnTo>
                    <a:pt x="9139618" y="38100"/>
                  </a:lnTo>
                  <a:lnTo>
                    <a:pt x="9139618" y="0"/>
                  </a:lnTo>
                  <a:lnTo>
                    <a:pt x="0" y="0"/>
                  </a:lnTo>
                  <a:lnTo>
                    <a:pt x="0" y="3810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344487" y="1694433"/>
              <a:ext cx="9140190" cy="4355465"/>
            </a:xfrm>
            <a:custGeom>
              <a:avLst/>
              <a:gdLst/>
              <a:ahLst/>
              <a:cxnLst/>
              <a:rect l="l" t="t" r="r" b="b"/>
              <a:pathLst>
                <a:path w="9140190" h="4355465">
                  <a:moveTo>
                    <a:pt x="6350" y="0"/>
                  </a:moveTo>
                  <a:lnTo>
                    <a:pt x="6350" y="4355350"/>
                  </a:lnTo>
                </a:path>
                <a:path w="9140190" h="4355465">
                  <a:moveTo>
                    <a:pt x="9133268" y="0"/>
                  </a:moveTo>
                  <a:lnTo>
                    <a:pt x="9133268" y="4355350"/>
                  </a:lnTo>
                </a:path>
                <a:path w="9140190" h="4355465">
                  <a:moveTo>
                    <a:pt x="0" y="6350"/>
                  </a:moveTo>
                  <a:lnTo>
                    <a:pt x="9139618" y="6350"/>
                  </a:lnTo>
                </a:path>
                <a:path w="9140190" h="4355465">
                  <a:moveTo>
                    <a:pt x="0" y="4349000"/>
                  </a:moveTo>
                  <a:lnTo>
                    <a:pt x="9139618" y="4349000"/>
                  </a:lnTo>
                </a:path>
              </a:pathLst>
            </a:custGeom>
            <a:ln w="1270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2" name="object 12"/>
            <p:cNvPicPr/>
            <p:nvPr/>
          </p:nvPicPr>
          <p:blipFill>
            <a:blip r:embed="rId6" cstate="print"/>
            <a:stretch>
              <a:fillRect/>
            </a:stretch>
          </p:blipFill>
          <p:spPr>
            <a:xfrm>
              <a:off x="425196" y="1709673"/>
              <a:ext cx="2114550" cy="263651"/>
            </a:xfrm>
            <a:prstGeom prst="rect">
              <a:avLst/>
            </a:prstGeom>
          </p:spPr>
        </p:pic>
        <p:pic>
          <p:nvPicPr>
            <p:cNvPr id="13" name="object 13"/>
            <p:cNvPicPr/>
            <p:nvPr/>
          </p:nvPicPr>
          <p:blipFill>
            <a:blip r:embed="rId7" cstate="print"/>
            <a:stretch>
              <a:fillRect/>
            </a:stretch>
          </p:blipFill>
          <p:spPr>
            <a:xfrm>
              <a:off x="2496566" y="1709673"/>
              <a:ext cx="1062837" cy="263651"/>
            </a:xfrm>
            <a:prstGeom prst="rect">
              <a:avLst/>
            </a:prstGeom>
          </p:spPr>
        </p:pic>
        <p:pic>
          <p:nvPicPr>
            <p:cNvPr id="14" name="object 14"/>
            <p:cNvPicPr/>
            <p:nvPr/>
          </p:nvPicPr>
          <p:blipFill>
            <a:blip r:embed="rId8" cstate="print"/>
            <a:stretch>
              <a:fillRect/>
            </a:stretch>
          </p:blipFill>
          <p:spPr>
            <a:xfrm>
              <a:off x="711708" y="2218308"/>
              <a:ext cx="422655" cy="228600"/>
            </a:xfrm>
            <a:prstGeom prst="rect">
              <a:avLst/>
            </a:prstGeom>
          </p:spPr>
        </p:pic>
        <p:pic>
          <p:nvPicPr>
            <p:cNvPr id="15" name="object 15"/>
            <p:cNvPicPr/>
            <p:nvPr/>
          </p:nvPicPr>
          <p:blipFill>
            <a:blip r:embed="rId9" cstate="print"/>
            <a:stretch>
              <a:fillRect/>
            </a:stretch>
          </p:blipFill>
          <p:spPr>
            <a:xfrm>
              <a:off x="1072895" y="2218308"/>
              <a:ext cx="1115898" cy="228600"/>
            </a:xfrm>
            <a:prstGeom prst="rect">
              <a:avLst/>
            </a:prstGeom>
          </p:spPr>
        </p:pic>
        <p:pic>
          <p:nvPicPr>
            <p:cNvPr id="16" name="object 16"/>
            <p:cNvPicPr/>
            <p:nvPr/>
          </p:nvPicPr>
          <p:blipFill>
            <a:blip r:embed="rId10" cstate="print"/>
            <a:stretch>
              <a:fillRect/>
            </a:stretch>
          </p:blipFill>
          <p:spPr>
            <a:xfrm>
              <a:off x="2142998" y="2218308"/>
              <a:ext cx="1175651" cy="228600"/>
            </a:xfrm>
            <a:prstGeom prst="rect">
              <a:avLst/>
            </a:prstGeom>
          </p:spPr>
        </p:pic>
        <p:pic>
          <p:nvPicPr>
            <p:cNvPr id="17" name="object 17"/>
            <p:cNvPicPr/>
            <p:nvPr/>
          </p:nvPicPr>
          <p:blipFill>
            <a:blip r:embed="rId11" cstate="print"/>
            <a:stretch>
              <a:fillRect/>
            </a:stretch>
          </p:blipFill>
          <p:spPr>
            <a:xfrm>
              <a:off x="711708" y="2614548"/>
              <a:ext cx="1245527" cy="228600"/>
            </a:xfrm>
            <a:prstGeom prst="rect">
              <a:avLst/>
            </a:prstGeom>
          </p:spPr>
        </p:pic>
        <p:pic>
          <p:nvPicPr>
            <p:cNvPr id="18" name="object 18"/>
            <p:cNvPicPr/>
            <p:nvPr/>
          </p:nvPicPr>
          <p:blipFill>
            <a:blip r:embed="rId12" cstate="print"/>
            <a:stretch>
              <a:fillRect/>
            </a:stretch>
          </p:blipFill>
          <p:spPr>
            <a:xfrm>
              <a:off x="1883917" y="2614548"/>
              <a:ext cx="1152144" cy="228600"/>
            </a:xfrm>
            <a:prstGeom prst="rect">
              <a:avLst/>
            </a:prstGeom>
          </p:spPr>
        </p:pic>
        <p:pic>
          <p:nvPicPr>
            <p:cNvPr id="19" name="object 19"/>
            <p:cNvPicPr/>
            <p:nvPr/>
          </p:nvPicPr>
          <p:blipFill>
            <a:blip r:embed="rId13" cstate="print"/>
            <a:stretch>
              <a:fillRect/>
            </a:stretch>
          </p:blipFill>
          <p:spPr>
            <a:xfrm>
              <a:off x="2953766" y="2614548"/>
              <a:ext cx="5558028" cy="228600"/>
            </a:xfrm>
            <a:prstGeom prst="rect">
              <a:avLst/>
            </a:prstGeom>
          </p:spPr>
        </p:pic>
        <p:pic>
          <p:nvPicPr>
            <p:cNvPr id="20" name="object 20"/>
            <p:cNvPicPr/>
            <p:nvPr/>
          </p:nvPicPr>
          <p:blipFill>
            <a:blip r:embed="rId14" cstate="print"/>
            <a:stretch>
              <a:fillRect/>
            </a:stretch>
          </p:blipFill>
          <p:spPr>
            <a:xfrm>
              <a:off x="711708" y="3010788"/>
              <a:ext cx="8496300" cy="228600"/>
            </a:xfrm>
            <a:prstGeom prst="rect">
              <a:avLst/>
            </a:prstGeom>
          </p:spPr>
        </p:pic>
        <p:pic>
          <p:nvPicPr>
            <p:cNvPr id="21" name="object 21"/>
            <p:cNvPicPr/>
            <p:nvPr/>
          </p:nvPicPr>
          <p:blipFill>
            <a:blip r:embed="rId15" cstate="print"/>
            <a:stretch>
              <a:fillRect/>
            </a:stretch>
          </p:blipFill>
          <p:spPr>
            <a:xfrm>
              <a:off x="711708" y="3407410"/>
              <a:ext cx="2035429" cy="228600"/>
            </a:xfrm>
            <a:prstGeom prst="rect">
              <a:avLst/>
            </a:prstGeom>
          </p:spPr>
        </p:pic>
        <p:pic>
          <p:nvPicPr>
            <p:cNvPr id="22" name="object 22"/>
            <p:cNvPicPr/>
            <p:nvPr/>
          </p:nvPicPr>
          <p:blipFill>
            <a:blip r:embed="rId16" cstate="print"/>
            <a:stretch>
              <a:fillRect/>
            </a:stretch>
          </p:blipFill>
          <p:spPr>
            <a:xfrm>
              <a:off x="711708" y="3803650"/>
              <a:ext cx="4439031" cy="228600"/>
            </a:xfrm>
            <a:prstGeom prst="rect">
              <a:avLst/>
            </a:prstGeom>
          </p:spPr>
        </p:pic>
        <p:pic>
          <p:nvPicPr>
            <p:cNvPr id="23" name="object 23"/>
            <p:cNvPicPr/>
            <p:nvPr/>
          </p:nvPicPr>
          <p:blipFill>
            <a:blip r:embed="rId17" cstate="print"/>
            <a:stretch>
              <a:fillRect/>
            </a:stretch>
          </p:blipFill>
          <p:spPr>
            <a:xfrm>
              <a:off x="5112130" y="3803650"/>
              <a:ext cx="1134414" cy="228600"/>
            </a:xfrm>
            <a:prstGeom prst="rect">
              <a:avLst/>
            </a:prstGeom>
          </p:spPr>
        </p:pic>
        <p:pic>
          <p:nvPicPr>
            <p:cNvPr id="24" name="object 24"/>
            <p:cNvPicPr/>
            <p:nvPr/>
          </p:nvPicPr>
          <p:blipFill>
            <a:blip r:embed="rId18" cstate="print"/>
            <a:stretch>
              <a:fillRect/>
            </a:stretch>
          </p:blipFill>
          <p:spPr>
            <a:xfrm>
              <a:off x="6165469" y="3803650"/>
              <a:ext cx="1486407" cy="228600"/>
            </a:xfrm>
            <a:prstGeom prst="rect">
              <a:avLst/>
            </a:prstGeom>
          </p:spPr>
        </p:pic>
        <p:pic>
          <p:nvPicPr>
            <p:cNvPr id="25" name="object 25"/>
            <p:cNvPicPr/>
            <p:nvPr/>
          </p:nvPicPr>
          <p:blipFill>
            <a:blip r:embed="rId19" cstate="print"/>
            <a:stretch>
              <a:fillRect/>
            </a:stretch>
          </p:blipFill>
          <p:spPr>
            <a:xfrm>
              <a:off x="711708" y="4199889"/>
              <a:ext cx="3364484" cy="228600"/>
            </a:xfrm>
            <a:prstGeom prst="rect">
              <a:avLst/>
            </a:prstGeom>
          </p:spPr>
        </p:pic>
        <p:pic>
          <p:nvPicPr>
            <p:cNvPr id="26" name="object 26"/>
            <p:cNvPicPr/>
            <p:nvPr/>
          </p:nvPicPr>
          <p:blipFill>
            <a:blip r:embed="rId20" cstate="print"/>
            <a:stretch>
              <a:fillRect/>
            </a:stretch>
          </p:blipFill>
          <p:spPr>
            <a:xfrm>
              <a:off x="711708" y="4596383"/>
              <a:ext cx="2388489" cy="228600"/>
            </a:xfrm>
            <a:prstGeom prst="rect">
              <a:avLst/>
            </a:prstGeom>
          </p:spPr>
        </p:pic>
        <p:pic>
          <p:nvPicPr>
            <p:cNvPr id="27" name="object 27"/>
            <p:cNvPicPr/>
            <p:nvPr/>
          </p:nvPicPr>
          <p:blipFill>
            <a:blip r:embed="rId21" cstate="print"/>
            <a:stretch>
              <a:fillRect/>
            </a:stretch>
          </p:blipFill>
          <p:spPr>
            <a:xfrm>
              <a:off x="3025394" y="4596383"/>
              <a:ext cx="2041779" cy="228600"/>
            </a:xfrm>
            <a:prstGeom prst="rect">
              <a:avLst/>
            </a:prstGeom>
          </p:spPr>
        </p:pic>
        <p:pic>
          <p:nvPicPr>
            <p:cNvPr id="28" name="object 28"/>
            <p:cNvPicPr/>
            <p:nvPr/>
          </p:nvPicPr>
          <p:blipFill>
            <a:blip r:embed="rId22" cstate="print"/>
            <a:stretch>
              <a:fillRect/>
            </a:stretch>
          </p:blipFill>
          <p:spPr>
            <a:xfrm>
              <a:off x="711708" y="4992624"/>
              <a:ext cx="2248154" cy="228600"/>
            </a:xfrm>
            <a:prstGeom prst="rect">
              <a:avLst/>
            </a:prstGeom>
          </p:spPr>
        </p:pic>
      </p:grpSp>
      <p:sp>
        <p:nvSpPr>
          <p:cNvPr id="29" name="object 29"/>
          <p:cNvSpPr txBox="1"/>
          <p:nvPr/>
        </p:nvSpPr>
        <p:spPr>
          <a:xfrm>
            <a:off x="412495" y="2226944"/>
            <a:ext cx="83185" cy="3394075"/>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300" b="0" i="0" u="none" strike="noStrike" kern="0" cap="none" spc="-50" normalizeH="0" baseline="0" noProof="0" dirty="0">
                <a:ln>
                  <a:noFill/>
                </a:ln>
                <a:solidFill>
                  <a:sysClr val="windowText" lastClr="000000"/>
                </a:solidFill>
                <a:effectLst/>
                <a:uLnTx/>
                <a:uFillTx/>
                <a:latin typeface="Arial MT"/>
                <a:cs typeface="Arial MT"/>
              </a:rPr>
              <a:t>•</a:t>
            </a:r>
            <a:endParaRPr kumimoji="0" sz="1300" b="0" i="0" u="none" strike="noStrike" kern="0" cap="none" spc="0" normalizeH="0" baseline="0" noProof="0">
              <a:ln>
                <a:noFill/>
              </a:ln>
              <a:solidFill>
                <a:sysClr val="windowText" lastClr="000000"/>
              </a:solidFill>
              <a:effectLst/>
              <a:uLnTx/>
              <a:uFillTx/>
              <a:latin typeface="Arial MT"/>
              <a:cs typeface="Arial MT"/>
            </a:endParaRPr>
          </a:p>
          <a:p>
            <a:pPr marL="0" marR="0" lvl="0" indent="0" defTabSz="914400" eaLnBrk="1" fontAlgn="auto" latinLnBrk="0" hangingPunct="1">
              <a:lnSpc>
                <a:spcPct val="100000"/>
              </a:lnSpc>
              <a:spcBef>
                <a:spcPts val="65"/>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MT"/>
              <a:cs typeface="Arial MT"/>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300" b="0" i="0" u="none" strike="noStrike" kern="0" cap="none" spc="-50" normalizeH="0" baseline="0" noProof="0" dirty="0">
                <a:ln>
                  <a:noFill/>
                </a:ln>
                <a:solidFill>
                  <a:sysClr val="windowText" lastClr="000000"/>
                </a:solidFill>
                <a:effectLst/>
                <a:uLnTx/>
                <a:uFillTx/>
                <a:latin typeface="Arial MT"/>
                <a:cs typeface="Arial MT"/>
              </a:rPr>
              <a:t>•</a:t>
            </a:r>
            <a:endParaRPr kumimoji="0" sz="1300" b="0" i="0" u="none" strike="noStrike" kern="0" cap="none" spc="0" normalizeH="0" baseline="0" noProof="0">
              <a:ln>
                <a:noFill/>
              </a:ln>
              <a:solidFill>
                <a:sysClr val="windowText" lastClr="000000"/>
              </a:solidFill>
              <a:effectLst/>
              <a:uLnTx/>
              <a:uFillTx/>
              <a:latin typeface="Arial MT"/>
              <a:cs typeface="Arial MT"/>
            </a:endParaRPr>
          </a:p>
          <a:p>
            <a:pPr marL="0" marR="0" lvl="0" indent="0" defTabSz="914400" eaLnBrk="1" fontAlgn="auto" latinLnBrk="0" hangingPunct="1">
              <a:lnSpc>
                <a:spcPct val="100000"/>
              </a:lnSpc>
              <a:spcBef>
                <a:spcPts val="65"/>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MT"/>
              <a:cs typeface="Arial MT"/>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300" b="0" i="0" u="none" strike="noStrike" kern="0" cap="none" spc="-50" normalizeH="0" baseline="0" noProof="0" dirty="0">
                <a:ln>
                  <a:noFill/>
                </a:ln>
                <a:solidFill>
                  <a:sysClr val="windowText" lastClr="000000"/>
                </a:solidFill>
                <a:effectLst/>
                <a:uLnTx/>
                <a:uFillTx/>
                <a:latin typeface="Arial MT"/>
                <a:cs typeface="Arial MT"/>
              </a:rPr>
              <a:t>•</a:t>
            </a:r>
            <a:endParaRPr kumimoji="0" sz="1300" b="0" i="0" u="none" strike="noStrike" kern="0" cap="none" spc="0" normalizeH="0" baseline="0" noProof="0">
              <a:ln>
                <a:noFill/>
              </a:ln>
              <a:solidFill>
                <a:sysClr val="windowText" lastClr="000000"/>
              </a:solidFill>
              <a:effectLst/>
              <a:uLnTx/>
              <a:uFillTx/>
              <a:latin typeface="Arial MT"/>
              <a:cs typeface="Arial MT"/>
            </a:endParaRPr>
          </a:p>
          <a:p>
            <a:pPr marL="0" marR="0" lvl="0" indent="0" defTabSz="914400" eaLnBrk="1" fontAlgn="auto" latinLnBrk="0" hangingPunct="1">
              <a:lnSpc>
                <a:spcPct val="100000"/>
              </a:lnSpc>
              <a:spcBef>
                <a:spcPts val="65"/>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MT"/>
              <a:cs typeface="Arial MT"/>
            </a:endParaRPr>
          </a:p>
          <a:p>
            <a:pPr marL="12700" marR="0" lvl="0" indent="0" defTabSz="914400" eaLnBrk="1" fontAlgn="auto" latinLnBrk="0" hangingPunct="1">
              <a:lnSpc>
                <a:spcPct val="100000"/>
              </a:lnSpc>
              <a:spcBef>
                <a:spcPts val="5"/>
              </a:spcBef>
              <a:spcAft>
                <a:spcPts val="0"/>
              </a:spcAft>
              <a:buClrTx/>
              <a:buSzTx/>
              <a:buFontTx/>
              <a:buNone/>
              <a:tabLst/>
              <a:defRPr/>
            </a:pPr>
            <a:r>
              <a:rPr kumimoji="0" sz="1300" b="0" i="0" u="none" strike="noStrike" kern="0" cap="none" spc="-50" normalizeH="0" baseline="0" noProof="0" dirty="0">
                <a:ln>
                  <a:noFill/>
                </a:ln>
                <a:solidFill>
                  <a:sysClr val="windowText" lastClr="000000"/>
                </a:solidFill>
                <a:effectLst/>
                <a:uLnTx/>
                <a:uFillTx/>
                <a:latin typeface="Arial MT"/>
                <a:cs typeface="Arial MT"/>
              </a:rPr>
              <a:t>•</a:t>
            </a:r>
            <a:endParaRPr kumimoji="0" sz="1300" b="0" i="0" u="none" strike="noStrike" kern="0" cap="none" spc="0" normalizeH="0" baseline="0" noProof="0">
              <a:ln>
                <a:noFill/>
              </a:ln>
              <a:solidFill>
                <a:sysClr val="windowText" lastClr="000000"/>
              </a:solidFill>
              <a:effectLst/>
              <a:uLnTx/>
              <a:uFillTx/>
              <a:latin typeface="Arial MT"/>
              <a:cs typeface="Arial MT"/>
            </a:endParaRPr>
          </a:p>
          <a:p>
            <a:pPr marL="0" marR="0" lvl="0" indent="0" defTabSz="914400" eaLnBrk="1" fontAlgn="auto" latinLnBrk="0" hangingPunct="1">
              <a:lnSpc>
                <a:spcPct val="100000"/>
              </a:lnSpc>
              <a:spcBef>
                <a:spcPts val="60"/>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MT"/>
              <a:cs typeface="Arial MT"/>
            </a:endParaRPr>
          </a:p>
          <a:p>
            <a:pPr marL="12700" marR="0" lvl="0" indent="0" defTabSz="914400" eaLnBrk="1" fontAlgn="auto" latinLnBrk="0" hangingPunct="1">
              <a:lnSpc>
                <a:spcPct val="100000"/>
              </a:lnSpc>
              <a:spcBef>
                <a:spcPts val="5"/>
              </a:spcBef>
              <a:spcAft>
                <a:spcPts val="0"/>
              </a:spcAft>
              <a:buClrTx/>
              <a:buSzTx/>
              <a:buFontTx/>
              <a:buNone/>
              <a:tabLst/>
              <a:defRPr/>
            </a:pPr>
            <a:r>
              <a:rPr kumimoji="0" sz="1300" b="0" i="0" u="none" strike="noStrike" kern="0" cap="none" spc="-50" normalizeH="0" baseline="0" noProof="0" dirty="0">
                <a:ln>
                  <a:noFill/>
                </a:ln>
                <a:solidFill>
                  <a:sysClr val="windowText" lastClr="000000"/>
                </a:solidFill>
                <a:effectLst/>
                <a:uLnTx/>
                <a:uFillTx/>
                <a:latin typeface="Arial MT"/>
                <a:cs typeface="Arial MT"/>
              </a:rPr>
              <a:t>•</a:t>
            </a:r>
            <a:endParaRPr kumimoji="0" sz="1300" b="0" i="0" u="none" strike="noStrike" kern="0" cap="none" spc="0" normalizeH="0" baseline="0" noProof="0">
              <a:ln>
                <a:noFill/>
              </a:ln>
              <a:solidFill>
                <a:sysClr val="windowText" lastClr="000000"/>
              </a:solidFill>
              <a:effectLst/>
              <a:uLnTx/>
              <a:uFillTx/>
              <a:latin typeface="Arial MT"/>
              <a:cs typeface="Arial MT"/>
            </a:endParaRPr>
          </a:p>
          <a:p>
            <a:pPr marL="0" marR="0" lvl="0" indent="0" defTabSz="914400" eaLnBrk="1" fontAlgn="auto" latinLnBrk="0" hangingPunct="1">
              <a:lnSpc>
                <a:spcPct val="100000"/>
              </a:lnSpc>
              <a:spcBef>
                <a:spcPts val="60"/>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MT"/>
              <a:cs typeface="Arial MT"/>
            </a:endParaRPr>
          </a:p>
          <a:p>
            <a:pPr marL="12700" marR="0" lvl="0" indent="0" defTabSz="914400" eaLnBrk="1" fontAlgn="auto" latinLnBrk="0" hangingPunct="1">
              <a:lnSpc>
                <a:spcPct val="100000"/>
              </a:lnSpc>
              <a:spcBef>
                <a:spcPts val="5"/>
              </a:spcBef>
              <a:spcAft>
                <a:spcPts val="0"/>
              </a:spcAft>
              <a:buClrTx/>
              <a:buSzTx/>
              <a:buFontTx/>
              <a:buNone/>
              <a:tabLst/>
              <a:defRPr/>
            </a:pPr>
            <a:r>
              <a:rPr kumimoji="0" sz="1300" b="0" i="0" u="none" strike="noStrike" kern="0" cap="none" spc="-50" normalizeH="0" baseline="0" noProof="0" dirty="0">
                <a:ln>
                  <a:noFill/>
                </a:ln>
                <a:solidFill>
                  <a:sysClr val="windowText" lastClr="000000"/>
                </a:solidFill>
                <a:effectLst/>
                <a:uLnTx/>
                <a:uFillTx/>
                <a:latin typeface="Arial MT"/>
                <a:cs typeface="Arial MT"/>
              </a:rPr>
              <a:t>•</a:t>
            </a:r>
            <a:endParaRPr kumimoji="0" sz="1300" b="0" i="0" u="none" strike="noStrike" kern="0" cap="none" spc="0" normalizeH="0" baseline="0" noProof="0">
              <a:ln>
                <a:noFill/>
              </a:ln>
              <a:solidFill>
                <a:sysClr val="windowText" lastClr="000000"/>
              </a:solidFill>
              <a:effectLst/>
              <a:uLnTx/>
              <a:uFillTx/>
              <a:latin typeface="Arial MT"/>
              <a:cs typeface="Arial MT"/>
            </a:endParaRPr>
          </a:p>
          <a:p>
            <a:pPr marL="0" marR="0" lvl="0" indent="0" defTabSz="914400" eaLnBrk="1" fontAlgn="auto" latinLnBrk="0" hangingPunct="1">
              <a:lnSpc>
                <a:spcPct val="100000"/>
              </a:lnSpc>
              <a:spcBef>
                <a:spcPts val="65"/>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MT"/>
              <a:cs typeface="Arial MT"/>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300" b="0" i="0" u="none" strike="noStrike" kern="0" cap="none" spc="-50" normalizeH="0" baseline="0" noProof="0" dirty="0">
                <a:ln>
                  <a:noFill/>
                </a:ln>
                <a:solidFill>
                  <a:sysClr val="windowText" lastClr="000000"/>
                </a:solidFill>
                <a:effectLst/>
                <a:uLnTx/>
                <a:uFillTx/>
                <a:latin typeface="Arial MT"/>
                <a:cs typeface="Arial MT"/>
              </a:rPr>
              <a:t>•</a:t>
            </a:r>
            <a:endParaRPr kumimoji="0" sz="1300" b="0" i="0" u="none" strike="noStrike" kern="0" cap="none" spc="0" normalizeH="0" baseline="0" noProof="0">
              <a:ln>
                <a:noFill/>
              </a:ln>
              <a:solidFill>
                <a:sysClr val="windowText" lastClr="000000"/>
              </a:solidFill>
              <a:effectLst/>
              <a:uLnTx/>
              <a:uFillTx/>
              <a:latin typeface="Arial MT"/>
              <a:cs typeface="Arial MT"/>
            </a:endParaRPr>
          </a:p>
          <a:p>
            <a:pPr marL="0" marR="0" lvl="0" indent="0" defTabSz="914400" eaLnBrk="1" fontAlgn="auto" latinLnBrk="0" hangingPunct="1">
              <a:lnSpc>
                <a:spcPct val="100000"/>
              </a:lnSpc>
              <a:spcBef>
                <a:spcPts val="65"/>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MT"/>
              <a:cs typeface="Arial MT"/>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300" b="0" i="0" u="none" strike="noStrike" kern="0" cap="none" spc="-50" normalizeH="0" baseline="0" noProof="0" dirty="0">
                <a:ln>
                  <a:noFill/>
                </a:ln>
                <a:solidFill>
                  <a:sysClr val="windowText" lastClr="000000"/>
                </a:solidFill>
                <a:effectLst/>
                <a:uLnTx/>
                <a:uFillTx/>
                <a:latin typeface="Arial MT"/>
                <a:cs typeface="Arial MT"/>
              </a:rPr>
              <a:t>•</a:t>
            </a:r>
            <a:endParaRPr kumimoji="0" sz="1300" b="0" i="0" u="none" strike="noStrike" kern="0" cap="none" spc="0" normalizeH="0" baseline="0" noProof="0">
              <a:ln>
                <a:noFill/>
              </a:ln>
              <a:solidFill>
                <a:sysClr val="windowText" lastClr="000000"/>
              </a:solidFill>
              <a:effectLst/>
              <a:uLnTx/>
              <a:uFillTx/>
              <a:latin typeface="Arial MT"/>
              <a:cs typeface="Arial MT"/>
            </a:endParaRPr>
          </a:p>
          <a:p>
            <a:pPr marL="0" marR="0" lvl="0" indent="0" defTabSz="914400" eaLnBrk="1" fontAlgn="auto" latinLnBrk="0" hangingPunct="1">
              <a:lnSpc>
                <a:spcPct val="100000"/>
              </a:lnSpc>
              <a:spcBef>
                <a:spcPts val="65"/>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MT"/>
              <a:cs typeface="Arial MT"/>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300" b="0" i="0" u="none" strike="noStrike" kern="0" cap="none" spc="-50" normalizeH="0" baseline="0" noProof="0" dirty="0">
                <a:ln>
                  <a:noFill/>
                </a:ln>
                <a:solidFill>
                  <a:sysClr val="windowText" lastClr="000000"/>
                </a:solidFill>
                <a:effectLst/>
                <a:uLnTx/>
                <a:uFillTx/>
                <a:latin typeface="Arial MT"/>
                <a:cs typeface="Arial MT"/>
              </a:rPr>
              <a:t>•</a:t>
            </a:r>
            <a:endParaRPr kumimoji="0" sz="1300" b="0" i="0" u="none" strike="noStrike" kern="0" cap="none" spc="0" normalizeH="0" baseline="0" noProof="0">
              <a:ln>
                <a:noFill/>
              </a:ln>
              <a:solidFill>
                <a:sysClr val="windowText" lastClr="000000"/>
              </a:solidFill>
              <a:effectLst/>
              <a:uLnTx/>
              <a:uFillTx/>
              <a:latin typeface="Arial MT"/>
              <a:cs typeface="Arial MT"/>
            </a:endParaRPr>
          </a:p>
        </p:txBody>
      </p:sp>
      <p:grpSp>
        <p:nvGrpSpPr>
          <p:cNvPr id="30" name="object 30"/>
          <p:cNvGrpSpPr/>
          <p:nvPr/>
        </p:nvGrpSpPr>
        <p:grpSpPr>
          <a:xfrm>
            <a:off x="425195" y="5388864"/>
            <a:ext cx="2360295" cy="625475"/>
            <a:chOff x="425195" y="5388864"/>
            <a:chExt cx="2360295" cy="625475"/>
          </a:xfrm>
        </p:grpSpPr>
        <p:pic>
          <p:nvPicPr>
            <p:cNvPr id="31" name="object 31"/>
            <p:cNvPicPr/>
            <p:nvPr/>
          </p:nvPicPr>
          <p:blipFill>
            <a:blip r:embed="rId23" cstate="print"/>
            <a:stretch>
              <a:fillRect/>
            </a:stretch>
          </p:blipFill>
          <p:spPr>
            <a:xfrm>
              <a:off x="711707" y="5388864"/>
              <a:ext cx="2073402" cy="228600"/>
            </a:xfrm>
            <a:prstGeom prst="rect">
              <a:avLst/>
            </a:prstGeom>
          </p:spPr>
        </p:pic>
        <p:pic>
          <p:nvPicPr>
            <p:cNvPr id="32" name="object 32"/>
            <p:cNvPicPr/>
            <p:nvPr/>
          </p:nvPicPr>
          <p:blipFill>
            <a:blip r:embed="rId24" cstate="print"/>
            <a:stretch>
              <a:fillRect/>
            </a:stretch>
          </p:blipFill>
          <p:spPr>
            <a:xfrm>
              <a:off x="425195" y="5785408"/>
              <a:ext cx="1273175" cy="228600"/>
            </a:xfrm>
            <a:prstGeom prst="rect">
              <a:avLst/>
            </a:prstGeom>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4BD46-A815-63A1-9192-C55868221A8C}"/>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2861CBD-E932-AA56-8BE8-D0D52A2189A6}"/>
              </a:ext>
            </a:extLst>
          </p:cNvPr>
          <p:cNvSpPr>
            <a:spLocks noGrp="1"/>
          </p:cNvSpPr>
          <p:nvPr>
            <p:ph type="ftr" sz="quarter" idx="11"/>
          </p:nvPr>
        </p:nvSpPr>
        <p:spPr/>
        <p:txBody>
          <a:bodyPr/>
          <a:lstStyle/>
          <a:p>
            <a:r>
              <a:rPr lang="fr-FR"/>
              <a:t>DRAJES HAUTS-DE-FRANCE - 20 square Friant "les 4 chênes" - 80039 AMIENS CEDEX 01</a:t>
            </a:r>
            <a:endParaRPr lang="fr-FR" dirty="0"/>
          </a:p>
        </p:txBody>
      </p:sp>
      <p:sp>
        <p:nvSpPr>
          <p:cNvPr id="6" name="Espace réservé du contenu 3">
            <a:extLst>
              <a:ext uri="{FF2B5EF4-FFF2-40B4-BE49-F238E27FC236}">
                <a16:creationId xmlns:a16="http://schemas.microsoft.com/office/drawing/2014/main" id="{588A5FA6-D0E5-8604-C2BE-9E1208462FA4}"/>
              </a:ext>
            </a:extLst>
          </p:cNvPr>
          <p:cNvSpPr txBox="1">
            <a:spLocks/>
          </p:cNvSpPr>
          <p:nvPr/>
        </p:nvSpPr>
        <p:spPr bwMode="gray">
          <a:xfrm>
            <a:off x="920552" y="983941"/>
            <a:ext cx="8064896" cy="920416"/>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1200"/>
              </a:spcBef>
              <a:spcAft>
                <a:spcPts val="500"/>
              </a:spcAft>
              <a:buFont typeface="Arial"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361950" indent="-180975" algn="l" defTabSz="914378" rtl="0" eaLnBrk="1" latinLnBrk="0" hangingPunct="1">
              <a:lnSpc>
                <a:spcPct val="100000"/>
              </a:lnSpc>
              <a:spcBef>
                <a:spcPts val="600"/>
              </a:spcBef>
              <a:spcAft>
                <a:spcPts val="6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536575" indent="-174625" algn="l" defTabSz="914378" rtl="0" eaLnBrk="1" latinLnBrk="0" hangingPunct="1">
              <a:lnSpc>
                <a:spcPct val="100000"/>
              </a:lnSpc>
              <a:spcBef>
                <a:spcPts val="0"/>
              </a:spcBef>
              <a:spcAft>
                <a:spcPts val="600"/>
              </a:spcAft>
              <a:buSzPct val="100000"/>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717550" indent="-180975" algn="l" defTabSz="914378" rtl="0" eaLnBrk="1" latinLnBrk="0" hangingPunct="1">
              <a:lnSpc>
                <a:spcPct val="100000"/>
              </a:lnSpc>
              <a:spcBef>
                <a:spcPts val="100"/>
              </a:spcBef>
              <a:spcAft>
                <a:spcPts val="100"/>
              </a:spcAft>
              <a:buSzPct val="10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898525" indent="-180975" algn="l" defTabSz="914378" rtl="0" eaLnBrk="1" latinLnBrk="0" hangingPunct="1">
              <a:lnSpc>
                <a:spcPct val="100000"/>
              </a:lnSpc>
              <a:spcBef>
                <a:spcPts val="100"/>
              </a:spcBef>
              <a:spcAft>
                <a:spcPts val="100"/>
              </a:spcAft>
              <a:buSzPct val="10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800" b="1" dirty="0"/>
              <a:t>Campagne PST « emploi »</a:t>
            </a:r>
          </a:p>
        </p:txBody>
      </p:sp>
      <p:pic>
        <p:nvPicPr>
          <p:cNvPr id="9" name="Image 8">
            <a:extLst>
              <a:ext uri="{FF2B5EF4-FFF2-40B4-BE49-F238E27FC236}">
                <a16:creationId xmlns:a16="http://schemas.microsoft.com/office/drawing/2014/main" id="{EB2588A9-4520-0FFD-852E-CDA202D73F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480" y="109957"/>
            <a:ext cx="1416435" cy="733432"/>
          </a:xfrm>
          <a:prstGeom prst="rect">
            <a:avLst/>
          </a:prstGeom>
          <a:solidFill>
            <a:schemeClr val="bg1"/>
          </a:solidFill>
        </p:spPr>
      </p:pic>
      <p:sp>
        <p:nvSpPr>
          <p:cNvPr id="10" name="ZoneTexte 9">
            <a:extLst>
              <a:ext uri="{FF2B5EF4-FFF2-40B4-BE49-F238E27FC236}">
                <a16:creationId xmlns:a16="http://schemas.microsoft.com/office/drawing/2014/main" id="{DCCB546D-BCB4-80D9-1350-5F1D763480F0}"/>
              </a:ext>
            </a:extLst>
          </p:cNvPr>
          <p:cNvSpPr txBox="1"/>
          <p:nvPr/>
        </p:nvSpPr>
        <p:spPr>
          <a:xfrm>
            <a:off x="5169024" y="232468"/>
            <a:ext cx="4536504" cy="461665"/>
          </a:xfrm>
          <a:prstGeom prst="rect">
            <a:avLst/>
          </a:prstGeom>
          <a:noFill/>
        </p:spPr>
        <p:txBody>
          <a:bodyPr wrap="square" rtlCol="0">
            <a:spAutoFit/>
          </a:bodyPr>
          <a:lstStyle/>
          <a:p>
            <a:pPr algn="r"/>
            <a:r>
              <a:rPr lang="fr-FR" sz="1200" b="1" dirty="0">
                <a:latin typeface="Arial" panose="020B0604020202020204" pitchFamily="34" charset="0"/>
                <a:cs typeface="Arial" panose="020B0604020202020204" pitchFamily="34" charset="0"/>
              </a:rPr>
              <a:t>Délégation régionale académique à la jeunesse, à l’engagement et aux sports</a:t>
            </a:r>
          </a:p>
        </p:txBody>
      </p:sp>
      <p:sp>
        <p:nvSpPr>
          <p:cNvPr id="4" name="Espace réservé du contenu 3">
            <a:extLst>
              <a:ext uri="{FF2B5EF4-FFF2-40B4-BE49-F238E27FC236}">
                <a16:creationId xmlns:a16="http://schemas.microsoft.com/office/drawing/2014/main" id="{A4017B97-44C1-B3A5-7F37-B889C34B8AFE}"/>
              </a:ext>
            </a:extLst>
          </p:cNvPr>
          <p:cNvSpPr>
            <a:spLocks noGrp="1"/>
          </p:cNvSpPr>
          <p:nvPr>
            <p:ph sz="quarter" idx="13"/>
          </p:nvPr>
        </p:nvSpPr>
        <p:spPr>
          <a:xfrm>
            <a:off x="370917" y="1444149"/>
            <a:ext cx="9124950" cy="4784595"/>
          </a:xfrm>
        </p:spPr>
        <p:txBody>
          <a:bodyPr/>
          <a:lstStyle/>
          <a:p>
            <a:r>
              <a:rPr lang="fr-FR" u="sng" dirty="0"/>
              <a:t>Ordre du jour:</a:t>
            </a:r>
          </a:p>
          <a:p>
            <a:pPr marL="457200" indent="-457200">
              <a:buAutoNum type="arabicParenR"/>
            </a:pPr>
            <a:r>
              <a:rPr lang="fr-FR" dirty="0"/>
              <a:t>Contexte</a:t>
            </a:r>
          </a:p>
          <a:p>
            <a:pPr marL="457200" indent="-457200">
              <a:buAutoNum type="arabicParenR"/>
            </a:pPr>
            <a:r>
              <a:rPr lang="fr-FR" dirty="0"/>
              <a:t>Synthèse de la campagne 2024</a:t>
            </a:r>
          </a:p>
          <a:p>
            <a:r>
              <a:rPr lang="fr-FR" dirty="0"/>
              <a:t>3) Lancement de la campagne 2025</a:t>
            </a:r>
          </a:p>
          <a:p>
            <a:pPr marL="342900" indent="-342900">
              <a:buFontTx/>
              <a:buChar char="-"/>
            </a:pPr>
            <a:r>
              <a:rPr lang="fr-FR" dirty="0"/>
              <a:t>Les orientations</a:t>
            </a:r>
          </a:p>
          <a:p>
            <a:pPr marL="342900" indent="-342900">
              <a:buFontTx/>
              <a:buChar char="-"/>
            </a:pPr>
            <a:r>
              <a:rPr lang="fr-FR" dirty="0"/>
              <a:t>Les formations </a:t>
            </a:r>
          </a:p>
          <a:p>
            <a:pPr marL="342900" indent="-342900">
              <a:buFontTx/>
              <a:buChar char="-"/>
            </a:pPr>
            <a:r>
              <a:rPr lang="fr-FR" dirty="0"/>
              <a:t>Les pièces à fournir</a:t>
            </a:r>
          </a:p>
          <a:p>
            <a:pPr marL="342900" indent="-342900">
              <a:buFontTx/>
              <a:buChar char="-"/>
            </a:pPr>
            <a:r>
              <a:rPr lang="fr-FR" dirty="0"/>
              <a:t>Le calendrier</a:t>
            </a:r>
          </a:p>
          <a:p>
            <a:r>
              <a:rPr lang="fr-FR" dirty="0"/>
              <a:t>4) Enquête à destination des clubs éloignés des aides ANS</a:t>
            </a:r>
          </a:p>
          <a:p>
            <a:pPr marL="342900" indent="-342900">
              <a:buFontTx/>
              <a:buChar char="-"/>
            </a:pPr>
            <a:endParaRPr lang="fr-FR" dirty="0"/>
          </a:p>
        </p:txBody>
      </p:sp>
    </p:spTree>
    <p:extLst>
      <p:ext uri="{BB962C8B-B14F-4D97-AF65-F5344CB8AC3E}">
        <p14:creationId xmlns:p14="http://schemas.microsoft.com/office/powerpoint/2010/main" val="266687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561068" y="1142951"/>
            <a:ext cx="2915391" cy="1319768"/>
            <a:chOff x="6574279" y="923101"/>
            <a:chExt cx="5382260" cy="2436495"/>
          </a:xfrm>
        </p:grpSpPr>
        <p:pic>
          <p:nvPicPr>
            <p:cNvPr id="3" name="object 3"/>
            <p:cNvPicPr/>
            <p:nvPr/>
          </p:nvPicPr>
          <p:blipFill>
            <a:blip r:embed="rId2" cstate="print"/>
            <a:stretch>
              <a:fillRect/>
            </a:stretch>
          </p:blipFill>
          <p:spPr>
            <a:xfrm>
              <a:off x="6574279" y="2597362"/>
              <a:ext cx="3857624" cy="761999"/>
            </a:xfrm>
            <a:prstGeom prst="rect">
              <a:avLst/>
            </a:prstGeom>
          </p:spPr>
        </p:pic>
        <p:sp>
          <p:nvSpPr>
            <p:cNvPr id="4" name="object 4"/>
            <p:cNvSpPr/>
            <p:nvPr/>
          </p:nvSpPr>
          <p:spPr>
            <a:xfrm>
              <a:off x="7282679" y="923101"/>
              <a:ext cx="4674235" cy="2383790"/>
            </a:xfrm>
            <a:custGeom>
              <a:avLst/>
              <a:gdLst/>
              <a:ahLst/>
              <a:cxnLst/>
              <a:rect l="l" t="t" r="r" b="b"/>
              <a:pathLst>
                <a:path w="4674234" h="2383790">
                  <a:moveTo>
                    <a:pt x="2385270" y="2383370"/>
                  </a:moveTo>
                  <a:lnTo>
                    <a:pt x="2283907" y="2383382"/>
                  </a:lnTo>
                  <a:lnTo>
                    <a:pt x="2182544" y="2382992"/>
                  </a:lnTo>
                  <a:lnTo>
                    <a:pt x="2081181" y="2382200"/>
                  </a:lnTo>
                  <a:lnTo>
                    <a:pt x="1979818" y="2381005"/>
                  </a:lnTo>
                  <a:lnTo>
                    <a:pt x="1878455" y="2379407"/>
                  </a:lnTo>
                  <a:lnTo>
                    <a:pt x="1777092" y="2377406"/>
                  </a:lnTo>
                  <a:lnTo>
                    <a:pt x="1675729" y="2375003"/>
                  </a:lnTo>
                  <a:lnTo>
                    <a:pt x="1574366" y="2372197"/>
                  </a:lnTo>
                  <a:lnTo>
                    <a:pt x="1473003" y="2368989"/>
                  </a:lnTo>
                  <a:lnTo>
                    <a:pt x="1371640" y="2365378"/>
                  </a:lnTo>
                  <a:lnTo>
                    <a:pt x="1270276" y="2361365"/>
                  </a:lnTo>
                  <a:lnTo>
                    <a:pt x="1168913" y="2356949"/>
                  </a:lnTo>
                  <a:lnTo>
                    <a:pt x="1067550" y="2352130"/>
                  </a:lnTo>
                  <a:lnTo>
                    <a:pt x="966186" y="2346908"/>
                  </a:lnTo>
                  <a:lnTo>
                    <a:pt x="864823" y="2341284"/>
                  </a:lnTo>
                  <a:lnTo>
                    <a:pt x="763459" y="2335258"/>
                  </a:lnTo>
                  <a:lnTo>
                    <a:pt x="662095" y="2328829"/>
                  </a:lnTo>
                  <a:lnTo>
                    <a:pt x="560732" y="2321997"/>
                  </a:lnTo>
                  <a:lnTo>
                    <a:pt x="459368" y="2314762"/>
                  </a:lnTo>
                  <a:lnTo>
                    <a:pt x="418849" y="2309971"/>
                  </a:lnTo>
                  <a:lnTo>
                    <a:pt x="378907" y="2301638"/>
                  </a:lnTo>
                  <a:lnTo>
                    <a:pt x="339853" y="2289826"/>
                  </a:lnTo>
                  <a:lnTo>
                    <a:pt x="301987" y="2274628"/>
                  </a:lnTo>
                  <a:lnTo>
                    <a:pt x="265604" y="2256161"/>
                  </a:lnTo>
                  <a:lnTo>
                    <a:pt x="230985" y="2234568"/>
                  </a:lnTo>
                  <a:lnTo>
                    <a:pt x="198397" y="2210015"/>
                  </a:lnTo>
                  <a:lnTo>
                    <a:pt x="168094" y="2182694"/>
                  </a:lnTo>
                  <a:lnTo>
                    <a:pt x="140308" y="2152815"/>
                  </a:lnTo>
                  <a:lnTo>
                    <a:pt x="115257" y="2120610"/>
                  </a:lnTo>
                  <a:lnTo>
                    <a:pt x="93132" y="2086327"/>
                  </a:lnTo>
                  <a:lnTo>
                    <a:pt x="74107" y="2050233"/>
                  </a:lnTo>
                  <a:lnTo>
                    <a:pt x="58327" y="2012606"/>
                  </a:lnTo>
                  <a:lnTo>
                    <a:pt x="45915" y="1973738"/>
                  </a:lnTo>
                  <a:lnTo>
                    <a:pt x="36967" y="1933930"/>
                  </a:lnTo>
                  <a:lnTo>
                    <a:pt x="31552" y="1893489"/>
                  </a:lnTo>
                  <a:lnTo>
                    <a:pt x="27199" y="1843545"/>
                  </a:lnTo>
                  <a:lnTo>
                    <a:pt x="23170" y="1793601"/>
                  </a:lnTo>
                  <a:lnTo>
                    <a:pt x="19463" y="1743657"/>
                  </a:lnTo>
                  <a:lnTo>
                    <a:pt x="16079" y="1693713"/>
                  </a:lnTo>
                  <a:lnTo>
                    <a:pt x="13018" y="1643769"/>
                  </a:lnTo>
                  <a:lnTo>
                    <a:pt x="10279" y="1593825"/>
                  </a:lnTo>
                  <a:lnTo>
                    <a:pt x="7864" y="1543881"/>
                  </a:lnTo>
                  <a:lnTo>
                    <a:pt x="5772" y="1493938"/>
                  </a:lnTo>
                  <a:lnTo>
                    <a:pt x="4003" y="1443994"/>
                  </a:lnTo>
                  <a:lnTo>
                    <a:pt x="2556" y="1394050"/>
                  </a:lnTo>
                  <a:lnTo>
                    <a:pt x="1433" y="1344107"/>
                  </a:lnTo>
                  <a:lnTo>
                    <a:pt x="632" y="1294163"/>
                  </a:lnTo>
                  <a:lnTo>
                    <a:pt x="154" y="1244219"/>
                  </a:lnTo>
                  <a:lnTo>
                    <a:pt x="0" y="1194276"/>
                  </a:lnTo>
                  <a:lnTo>
                    <a:pt x="168" y="1144332"/>
                  </a:lnTo>
                  <a:lnTo>
                    <a:pt x="659" y="1094389"/>
                  </a:lnTo>
                  <a:lnTo>
                    <a:pt x="1473" y="1044446"/>
                  </a:lnTo>
                  <a:lnTo>
                    <a:pt x="2610" y="994502"/>
                  </a:lnTo>
                  <a:lnTo>
                    <a:pt x="4069" y="944559"/>
                  </a:lnTo>
                  <a:lnTo>
                    <a:pt x="5852" y="894616"/>
                  </a:lnTo>
                  <a:lnTo>
                    <a:pt x="7958" y="844673"/>
                  </a:lnTo>
                  <a:lnTo>
                    <a:pt x="10386" y="794730"/>
                  </a:lnTo>
                  <a:lnTo>
                    <a:pt x="13138" y="744787"/>
                  </a:lnTo>
                  <a:lnTo>
                    <a:pt x="16212" y="694844"/>
                  </a:lnTo>
                  <a:lnTo>
                    <a:pt x="19610" y="644901"/>
                  </a:lnTo>
                  <a:lnTo>
                    <a:pt x="23330" y="594958"/>
                  </a:lnTo>
                  <a:lnTo>
                    <a:pt x="27373" y="545015"/>
                  </a:lnTo>
                  <a:lnTo>
                    <a:pt x="31739" y="495072"/>
                  </a:lnTo>
                  <a:lnTo>
                    <a:pt x="37160" y="454848"/>
                  </a:lnTo>
                  <a:lnTo>
                    <a:pt x="46076" y="415251"/>
                  </a:lnTo>
                  <a:lnTo>
                    <a:pt x="58419" y="376585"/>
                  </a:lnTo>
                  <a:lnTo>
                    <a:pt x="74095" y="339146"/>
                  </a:lnTo>
                  <a:lnTo>
                    <a:pt x="92983" y="303220"/>
                  </a:lnTo>
                  <a:lnTo>
                    <a:pt x="114939" y="269084"/>
                  </a:lnTo>
                  <a:lnTo>
                    <a:pt x="139796" y="236996"/>
                  </a:lnTo>
                  <a:lnTo>
                    <a:pt x="167361" y="207205"/>
                  </a:lnTo>
                  <a:lnTo>
                    <a:pt x="197426" y="179937"/>
                  </a:lnTo>
                  <a:lnTo>
                    <a:pt x="229758" y="155401"/>
                  </a:lnTo>
                  <a:lnTo>
                    <a:pt x="264112" y="133786"/>
                  </a:lnTo>
                  <a:lnTo>
                    <a:pt x="300224" y="115256"/>
                  </a:lnTo>
                  <a:lnTo>
                    <a:pt x="337817" y="99953"/>
                  </a:lnTo>
                  <a:lnTo>
                    <a:pt x="376604" y="87996"/>
                  </a:lnTo>
                  <a:lnTo>
                    <a:pt x="416287" y="79474"/>
                  </a:lnTo>
                  <a:lnTo>
                    <a:pt x="456564" y="74454"/>
                  </a:lnTo>
                  <a:lnTo>
                    <a:pt x="558077" y="66596"/>
                  </a:lnTo>
                  <a:lnTo>
                    <a:pt x="659591" y="59176"/>
                  </a:lnTo>
                  <a:lnTo>
                    <a:pt x="761104" y="52194"/>
                  </a:lnTo>
                  <a:lnTo>
                    <a:pt x="862618" y="45650"/>
                  </a:lnTo>
                  <a:lnTo>
                    <a:pt x="964131" y="39544"/>
                  </a:lnTo>
                  <a:lnTo>
                    <a:pt x="1065644" y="33875"/>
                  </a:lnTo>
                  <a:lnTo>
                    <a:pt x="1167157" y="28644"/>
                  </a:lnTo>
                  <a:lnTo>
                    <a:pt x="1268670" y="23851"/>
                  </a:lnTo>
                  <a:lnTo>
                    <a:pt x="1370183" y="19496"/>
                  </a:lnTo>
                  <a:lnTo>
                    <a:pt x="1471696" y="15578"/>
                  </a:lnTo>
                  <a:lnTo>
                    <a:pt x="1573208" y="12099"/>
                  </a:lnTo>
                  <a:lnTo>
                    <a:pt x="1674721" y="9057"/>
                  </a:lnTo>
                  <a:lnTo>
                    <a:pt x="1776233" y="6453"/>
                  </a:lnTo>
                  <a:lnTo>
                    <a:pt x="1877746" y="4287"/>
                  </a:lnTo>
                  <a:lnTo>
                    <a:pt x="1979258" y="2558"/>
                  </a:lnTo>
                  <a:lnTo>
                    <a:pt x="2080770" y="1267"/>
                  </a:lnTo>
                  <a:lnTo>
                    <a:pt x="2182282" y="415"/>
                  </a:lnTo>
                  <a:lnTo>
                    <a:pt x="2283794" y="0"/>
                  </a:lnTo>
                  <a:lnTo>
                    <a:pt x="2385306" y="22"/>
                  </a:lnTo>
                  <a:lnTo>
                    <a:pt x="2486818" y="483"/>
                  </a:lnTo>
                  <a:lnTo>
                    <a:pt x="2588329" y="1381"/>
                  </a:lnTo>
                  <a:lnTo>
                    <a:pt x="2689841" y="2717"/>
                  </a:lnTo>
                  <a:lnTo>
                    <a:pt x="2791352" y="4491"/>
                  </a:lnTo>
                  <a:lnTo>
                    <a:pt x="2892863" y="6703"/>
                  </a:lnTo>
                  <a:lnTo>
                    <a:pt x="2994375" y="9352"/>
                  </a:lnTo>
                  <a:lnTo>
                    <a:pt x="3095886" y="12440"/>
                  </a:lnTo>
                  <a:lnTo>
                    <a:pt x="3197397" y="15965"/>
                  </a:lnTo>
                  <a:lnTo>
                    <a:pt x="3298908" y="19928"/>
                  </a:lnTo>
                  <a:lnTo>
                    <a:pt x="3400419" y="24328"/>
                  </a:lnTo>
                  <a:lnTo>
                    <a:pt x="3501929" y="29167"/>
                  </a:lnTo>
                  <a:lnTo>
                    <a:pt x="3603440" y="34443"/>
                  </a:lnTo>
                  <a:lnTo>
                    <a:pt x="3704950" y="40157"/>
                  </a:lnTo>
                  <a:lnTo>
                    <a:pt x="3806461" y="46309"/>
                  </a:lnTo>
                  <a:lnTo>
                    <a:pt x="3907971" y="52899"/>
                  </a:lnTo>
                  <a:lnTo>
                    <a:pt x="4009481" y="59926"/>
                  </a:lnTo>
                  <a:lnTo>
                    <a:pt x="4110992" y="67392"/>
                  </a:lnTo>
                  <a:lnTo>
                    <a:pt x="4212502" y="75295"/>
                  </a:lnTo>
                  <a:lnTo>
                    <a:pt x="4252456" y="80243"/>
                  </a:lnTo>
                  <a:lnTo>
                    <a:pt x="4291830" y="88635"/>
                  </a:lnTo>
                  <a:lnTo>
                    <a:pt x="4330330" y="100408"/>
                  </a:lnTo>
                  <a:lnTo>
                    <a:pt x="4367663" y="115474"/>
                  </a:lnTo>
                  <a:lnTo>
                    <a:pt x="4403551" y="133718"/>
                  </a:lnTo>
                  <a:lnTo>
                    <a:pt x="4437723" y="155004"/>
                  </a:lnTo>
                  <a:lnTo>
                    <a:pt x="4469921" y="179172"/>
                  </a:lnTo>
                  <a:lnTo>
                    <a:pt x="4499904" y="206039"/>
                  </a:lnTo>
                  <a:lnTo>
                    <a:pt x="4527445" y="235404"/>
                  </a:lnTo>
                  <a:lnTo>
                    <a:pt x="4552337" y="267045"/>
                  </a:lnTo>
                  <a:lnTo>
                    <a:pt x="4574394" y="300725"/>
                  </a:lnTo>
                  <a:lnTo>
                    <a:pt x="4593448" y="336189"/>
                  </a:lnTo>
                  <a:lnTo>
                    <a:pt x="4609358" y="373172"/>
                  </a:lnTo>
                  <a:lnTo>
                    <a:pt x="4622002" y="411394"/>
                  </a:lnTo>
                  <a:lnTo>
                    <a:pt x="4631286" y="450568"/>
                  </a:lnTo>
                  <a:lnTo>
                    <a:pt x="4637140" y="490399"/>
                  </a:lnTo>
                  <a:lnTo>
                    <a:pt x="4642175" y="540686"/>
                  </a:lnTo>
                  <a:lnTo>
                    <a:pt x="4646837" y="590973"/>
                  </a:lnTo>
                  <a:lnTo>
                    <a:pt x="4651126" y="641261"/>
                  </a:lnTo>
                  <a:lnTo>
                    <a:pt x="4655043" y="691548"/>
                  </a:lnTo>
                  <a:lnTo>
                    <a:pt x="4658586" y="741835"/>
                  </a:lnTo>
                  <a:lnTo>
                    <a:pt x="4661756" y="792123"/>
                  </a:lnTo>
                  <a:lnTo>
                    <a:pt x="4664553" y="842410"/>
                  </a:lnTo>
                  <a:lnTo>
                    <a:pt x="4666978" y="892697"/>
                  </a:lnTo>
                  <a:lnTo>
                    <a:pt x="4669029" y="942984"/>
                  </a:lnTo>
                  <a:lnTo>
                    <a:pt x="4670707" y="993272"/>
                  </a:lnTo>
                  <a:lnTo>
                    <a:pt x="4672013" y="1043559"/>
                  </a:lnTo>
                  <a:lnTo>
                    <a:pt x="4672945" y="1093846"/>
                  </a:lnTo>
                  <a:lnTo>
                    <a:pt x="4673505" y="1144134"/>
                  </a:lnTo>
                  <a:lnTo>
                    <a:pt x="4673691" y="1194421"/>
                  </a:lnTo>
                  <a:lnTo>
                    <a:pt x="4673505" y="1244708"/>
                  </a:lnTo>
                  <a:lnTo>
                    <a:pt x="4672945" y="1294996"/>
                  </a:lnTo>
                  <a:lnTo>
                    <a:pt x="4672013" y="1345283"/>
                  </a:lnTo>
                  <a:lnTo>
                    <a:pt x="4670707" y="1395570"/>
                  </a:lnTo>
                  <a:lnTo>
                    <a:pt x="4669029" y="1445858"/>
                  </a:lnTo>
                  <a:lnTo>
                    <a:pt x="4666978" y="1496145"/>
                  </a:lnTo>
                  <a:lnTo>
                    <a:pt x="4664553" y="1546432"/>
                  </a:lnTo>
                  <a:lnTo>
                    <a:pt x="4661756" y="1596719"/>
                  </a:lnTo>
                  <a:lnTo>
                    <a:pt x="4658586" y="1647007"/>
                  </a:lnTo>
                  <a:lnTo>
                    <a:pt x="4655043" y="1697294"/>
                  </a:lnTo>
                  <a:lnTo>
                    <a:pt x="4651126" y="1747581"/>
                  </a:lnTo>
                  <a:lnTo>
                    <a:pt x="4646837" y="1797869"/>
                  </a:lnTo>
                  <a:lnTo>
                    <a:pt x="4642175" y="1848156"/>
                  </a:lnTo>
                  <a:lnTo>
                    <a:pt x="4637140" y="1898443"/>
                  </a:lnTo>
                  <a:lnTo>
                    <a:pt x="4631289" y="1938476"/>
                  </a:lnTo>
                  <a:lnTo>
                    <a:pt x="4621975" y="1977847"/>
                  </a:lnTo>
                  <a:lnTo>
                    <a:pt x="4609267" y="2016257"/>
                  </a:lnTo>
                  <a:lnTo>
                    <a:pt x="4593263" y="2053415"/>
                  </a:lnTo>
                  <a:lnTo>
                    <a:pt x="4574085" y="2089039"/>
                  </a:lnTo>
                  <a:lnTo>
                    <a:pt x="4551877" y="2122857"/>
                  </a:lnTo>
                  <a:lnTo>
                    <a:pt x="4526808" y="2154612"/>
                  </a:lnTo>
                  <a:lnTo>
                    <a:pt x="4499071" y="2184065"/>
                  </a:lnTo>
                  <a:lnTo>
                    <a:pt x="4468873" y="2210990"/>
                  </a:lnTo>
                  <a:lnTo>
                    <a:pt x="4436446" y="2235183"/>
                  </a:lnTo>
                  <a:lnTo>
                    <a:pt x="4402035" y="2256460"/>
                  </a:lnTo>
                  <a:lnTo>
                    <a:pt x="4365902" y="2274660"/>
                  </a:lnTo>
                  <a:lnTo>
                    <a:pt x="4328321" y="2289645"/>
                  </a:lnTo>
                  <a:lnTo>
                    <a:pt x="4289579" y="2301300"/>
                  </a:lnTo>
                  <a:lnTo>
                    <a:pt x="4249968" y="2309538"/>
                  </a:lnTo>
                  <a:lnTo>
                    <a:pt x="4209791" y="2314295"/>
                  </a:lnTo>
                  <a:lnTo>
                    <a:pt x="4108429" y="2321555"/>
                  </a:lnTo>
                  <a:lnTo>
                    <a:pt x="4007067" y="2328412"/>
                  </a:lnTo>
                  <a:lnTo>
                    <a:pt x="3905705" y="2334866"/>
                  </a:lnTo>
                  <a:lnTo>
                    <a:pt x="3804343" y="2340918"/>
                  </a:lnTo>
                  <a:lnTo>
                    <a:pt x="3702981" y="2346567"/>
                  </a:lnTo>
                  <a:lnTo>
                    <a:pt x="3601619" y="2351814"/>
                  </a:lnTo>
                  <a:lnTo>
                    <a:pt x="3500257" y="2356658"/>
                  </a:lnTo>
                  <a:lnTo>
                    <a:pt x="3398895" y="2361099"/>
                  </a:lnTo>
                  <a:lnTo>
                    <a:pt x="3297532" y="2365138"/>
                  </a:lnTo>
                  <a:lnTo>
                    <a:pt x="3196170" y="2368774"/>
                  </a:lnTo>
                  <a:lnTo>
                    <a:pt x="3094808" y="2372008"/>
                  </a:lnTo>
                  <a:lnTo>
                    <a:pt x="2993445" y="2374839"/>
                  </a:lnTo>
                  <a:lnTo>
                    <a:pt x="2892083" y="2377267"/>
                  </a:lnTo>
                  <a:lnTo>
                    <a:pt x="2790720" y="2379293"/>
                  </a:lnTo>
                  <a:lnTo>
                    <a:pt x="2689358" y="2380916"/>
                  </a:lnTo>
                  <a:lnTo>
                    <a:pt x="2587995" y="2382137"/>
                  </a:lnTo>
                  <a:lnTo>
                    <a:pt x="2486632" y="2382954"/>
                  </a:lnTo>
                  <a:lnTo>
                    <a:pt x="2385270" y="2383370"/>
                  </a:lnTo>
                  <a:close/>
                </a:path>
              </a:pathLst>
            </a:custGeom>
            <a:solidFill>
              <a:srgbClr val="FFFFFF"/>
            </a:solidFill>
          </p:spPr>
          <p:txBody>
            <a:bodyPr wrap="square" lIns="0" tIns="0" rIns="0" bIns="0" rtlCol="0"/>
            <a:lstStyle/>
            <a:p>
              <a:pPr defTabSz="495330"/>
              <a:endParaRPr sz="975" kern="0">
                <a:solidFill>
                  <a:sysClr val="windowText" lastClr="000000"/>
                </a:solidFill>
              </a:endParaRPr>
            </a:p>
          </p:txBody>
        </p:sp>
      </p:grpSp>
      <p:sp>
        <p:nvSpPr>
          <p:cNvPr id="5" name="object 5"/>
          <p:cNvSpPr/>
          <p:nvPr/>
        </p:nvSpPr>
        <p:spPr>
          <a:xfrm>
            <a:off x="3009954" y="2590927"/>
            <a:ext cx="2091955" cy="1819884"/>
          </a:xfrm>
          <a:custGeom>
            <a:avLst/>
            <a:gdLst/>
            <a:ahLst/>
            <a:cxnLst/>
            <a:rect l="l" t="t" r="r" b="b"/>
            <a:pathLst>
              <a:path w="3862070" h="3359784">
                <a:moveTo>
                  <a:pt x="2061762" y="3327239"/>
                </a:moveTo>
                <a:lnTo>
                  <a:pt x="2016874" y="3307071"/>
                </a:lnTo>
                <a:lnTo>
                  <a:pt x="1973314" y="3283041"/>
                </a:lnTo>
                <a:lnTo>
                  <a:pt x="1931195" y="3255669"/>
                </a:lnTo>
                <a:lnTo>
                  <a:pt x="1890628" y="3225478"/>
                </a:lnTo>
                <a:lnTo>
                  <a:pt x="1851727" y="3192987"/>
                </a:lnTo>
                <a:lnTo>
                  <a:pt x="1814602" y="3158718"/>
                </a:lnTo>
                <a:lnTo>
                  <a:pt x="1779365" y="3123191"/>
                </a:lnTo>
                <a:lnTo>
                  <a:pt x="1745554" y="3086704"/>
                </a:lnTo>
                <a:lnTo>
                  <a:pt x="1614269" y="2936392"/>
                </a:lnTo>
                <a:lnTo>
                  <a:pt x="1580958" y="2899449"/>
                </a:lnTo>
                <a:lnTo>
                  <a:pt x="1546859" y="2863448"/>
                </a:lnTo>
                <a:lnTo>
                  <a:pt x="1511676" y="2828736"/>
                </a:lnTo>
                <a:lnTo>
                  <a:pt x="1475114" y="2795658"/>
                </a:lnTo>
                <a:lnTo>
                  <a:pt x="1436876" y="2764557"/>
                </a:lnTo>
                <a:lnTo>
                  <a:pt x="1396666" y="2735780"/>
                </a:lnTo>
                <a:lnTo>
                  <a:pt x="1357295" y="2711046"/>
                </a:lnTo>
                <a:lnTo>
                  <a:pt x="1316866" y="2688381"/>
                </a:lnTo>
                <a:lnTo>
                  <a:pt x="1275467" y="2667611"/>
                </a:lnTo>
                <a:lnTo>
                  <a:pt x="1233185" y="2648563"/>
                </a:lnTo>
                <a:lnTo>
                  <a:pt x="1190105" y="2631062"/>
                </a:lnTo>
                <a:lnTo>
                  <a:pt x="1146315" y="2614934"/>
                </a:lnTo>
                <a:lnTo>
                  <a:pt x="1101901" y="2600006"/>
                </a:lnTo>
                <a:lnTo>
                  <a:pt x="1011548" y="2573054"/>
                </a:lnTo>
                <a:lnTo>
                  <a:pt x="688404" y="2490949"/>
                </a:lnTo>
                <a:lnTo>
                  <a:pt x="596963" y="2465246"/>
                </a:lnTo>
                <a:lnTo>
                  <a:pt x="551823" y="2451151"/>
                </a:lnTo>
                <a:lnTo>
                  <a:pt x="507186" y="2435996"/>
                </a:lnTo>
                <a:lnTo>
                  <a:pt x="463139" y="2419605"/>
                </a:lnTo>
                <a:lnTo>
                  <a:pt x="419768" y="2401807"/>
                </a:lnTo>
                <a:lnTo>
                  <a:pt x="377159" y="2382425"/>
                </a:lnTo>
                <a:lnTo>
                  <a:pt x="335400" y="2361288"/>
                </a:lnTo>
                <a:lnTo>
                  <a:pt x="294577" y="2338220"/>
                </a:lnTo>
                <a:lnTo>
                  <a:pt x="254777" y="2313049"/>
                </a:lnTo>
                <a:lnTo>
                  <a:pt x="216086" y="2285599"/>
                </a:lnTo>
                <a:lnTo>
                  <a:pt x="178592" y="2255698"/>
                </a:lnTo>
                <a:lnTo>
                  <a:pt x="145854" y="2225070"/>
                </a:lnTo>
                <a:lnTo>
                  <a:pt x="116687" y="2192103"/>
                </a:lnTo>
                <a:lnTo>
                  <a:pt x="91002" y="2156998"/>
                </a:lnTo>
                <a:lnTo>
                  <a:pt x="68708" y="2119954"/>
                </a:lnTo>
                <a:lnTo>
                  <a:pt x="49715" y="2081174"/>
                </a:lnTo>
                <a:lnTo>
                  <a:pt x="33931" y="2040857"/>
                </a:lnTo>
                <a:lnTo>
                  <a:pt x="21268" y="1999205"/>
                </a:lnTo>
                <a:lnTo>
                  <a:pt x="11633" y="1956418"/>
                </a:lnTo>
                <a:lnTo>
                  <a:pt x="4937" y="1912697"/>
                </a:lnTo>
                <a:lnTo>
                  <a:pt x="1089" y="1868242"/>
                </a:lnTo>
                <a:lnTo>
                  <a:pt x="0" y="1823254"/>
                </a:lnTo>
                <a:lnTo>
                  <a:pt x="1577" y="1777935"/>
                </a:lnTo>
                <a:lnTo>
                  <a:pt x="5731" y="1732484"/>
                </a:lnTo>
                <a:lnTo>
                  <a:pt x="12372" y="1687103"/>
                </a:lnTo>
                <a:lnTo>
                  <a:pt x="21408" y="1641992"/>
                </a:lnTo>
                <a:lnTo>
                  <a:pt x="32750" y="1597352"/>
                </a:lnTo>
                <a:lnTo>
                  <a:pt x="46308" y="1553384"/>
                </a:lnTo>
                <a:lnTo>
                  <a:pt x="61989" y="1510288"/>
                </a:lnTo>
                <a:lnTo>
                  <a:pt x="79705" y="1468265"/>
                </a:lnTo>
                <a:lnTo>
                  <a:pt x="99365" y="1427516"/>
                </a:lnTo>
                <a:lnTo>
                  <a:pt x="120877" y="1388242"/>
                </a:lnTo>
                <a:lnTo>
                  <a:pt x="144153" y="1350642"/>
                </a:lnTo>
                <a:lnTo>
                  <a:pt x="169100" y="1314919"/>
                </a:lnTo>
                <a:lnTo>
                  <a:pt x="195630" y="1281273"/>
                </a:lnTo>
                <a:lnTo>
                  <a:pt x="223651" y="1249904"/>
                </a:lnTo>
                <a:lnTo>
                  <a:pt x="253073" y="1221013"/>
                </a:lnTo>
                <a:lnTo>
                  <a:pt x="289939" y="1188952"/>
                </a:lnTo>
                <a:lnTo>
                  <a:pt x="328372" y="1158154"/>
                </a:lnTo>
                <a:lnTo>
                  <a:pt x="406791" y="1097952"/>
                </a:lnTo>
                <a:lnTo>
                  <a:pt x="445206" y="1067349"/>
                </a:lnTo>
                <a:lnTo>
                  <a:pt x="482044" y="1035612"/>
                </a:lnTo>
                <a:lnTo>
                  <a:pt x="516518" y="1002142"/>
                </a:lnTo>
                <a:lnTo>
                  <a:pt x="547842" y="966339"/>
                </a:lnTo>
                <a:lnTo>
                  <a:pt x="575231" y="927603"/>
                </a:lnTo>
                <a:lnTo>
                  <a:pt x="597899" y="885335"/>
                </a:lnTo>
                <a:lnTo>
                  <a:pt x="614346" y="841877"/>
                </a:lnTo>
                <a:lnTo>
                  <a:pt x="625442" y="797092"/>
                </a:lnTo>
                <a:lnTo>
                  <a:pt x="632044" y="751201"/>
                </a:lnTo>
                <a:lnTo>
                  <a:pt x="635007" y="704426"/>
                </a:lnTo>
                <a:lnTo>
                  <a:pt x="635190" y="656987"/>
                </a:lnTo>
                <a:lnTo>
                  <a:pt x="633450" y="609107"/>
                </a:lnTo>
                <a:lnTo>
                  <a:pt x="625260" y="465037"/>
                </a:lnTo>
                <a:lnTo>
                  <a:pt x="624398" y="417608"/>
                </a:lnTo>
                <a:lnTo>
                  <a:pt x="625897" y="370847"/>
                </a:lnTo>
                <a:lnTo>
                  <a:pt x="630616" y="324973"/>
                </a:lnTo>
                <a:lnTo>
                  <a:pt x="639412" y="280210"/>
                </a:lnTo>
                <a:lnTo>
                  <a:pt x="653141" y="236779"/>
                </a:lnTo>
                <a:lnTo>
                  <a:pt x="672661" y="194900"/>
                </a:lnTo>
                <a:lnTo>
                  <a:pt x="697983" y="156062"/>
                </a:lnTo>
                <a:lnTo>
                  <a:pt x="728052" y="121849"/>
                </a:lnTo>
                <a:lnTo>
                  <a:pt x="762317" y="92138"/>
                </a:lnTo>
                <a:lnTo>
                  <a:pt x="800225" y="66808"/>
                </a:lnTo>
                <a:lnTo>
                  <a:pt x="841223" y="45737"/>
                </a:lnTo>
                <a:lnTo>
                  <a:pt x="884759" y="28802"/>
                </a:lnTo>
                <a:lnTo>
                  <a:pt x="930280" y="15883"/>
                </a:lnTo>
                <a:lnTo>
                  <a:pt x="977235" y="6857"/>
                </a:lnTo>
                <a:lnTo>
                  <a:pt x="1025069" y="1604"/>
                </a:lnTo>
                <a:lnTo>
                  <a:pt x="1073232" y="0"/>
                </a:lnTo>
                <a:lnTo>
                  <a:pt x="1121170" y="1924"/>
                </a:lnTo>
                <a:lnTo>
                  <a:pt x="1168331" y="7254"/>
                </a:lnTo>
                <a:lnTo>
                  <a:pt x="1218708" y="16223"/>
                </a:lnTo>
                <a:lnTo>
                  <a:pt x="1268517" y="27659"/>
                </a:lnTo>
                <a:lnTo>
                  <a:pt x="1317873" y="41095"/>
                </a:lnTo>
                <a:lnTo>
                  <a:pt x="1366887" y="56060"/>
                </a:lnTo>
                <a:lnTo>
                  <a:pt x="1561788" y="121866"/>
                </a:lnTo>
                <a:lnTo>
                  <a:pt x="1610788" y="137463"/>
                </a:lnTo>
                <a:lnTo>
                  <a:pt x="1660123" y="151781"/>
                </a:lnTo>
                <a:lnTo>
                  <a:pt x="1709907" y="164353"/>
                </a:lnTo>
                <a:lnTo>
                  <a:pt x="1759414" y="174728"/>
                </a:lnTo>
                <a:lnTo>
                  <a:pt x="1809185" y="183076"/>
                </a:lnTo>
                <a:lnTo>
                  <a:pt x="1859189" y="189574"/>
                </a:lnTo>
                <a:lnTo>
                  <a:pt x="1909399" y="194397"/>
                </a:lnTo>
                <a:lnTo>
                  <a:pt x="1959783" y="197722"/>
                </a:lnTo>
                <a:lnTo>
                  <a:pt x="2010314" y="199725"/>
                </a:lnTo>
                <a:lnTo>
                  <a:pt x="2111696" y="200471"/>
                </a:lnTo>
                <a:lnTo>
                  <a:pt x="2213310" y="198044"/>
                </a:lnTo>
                <a:lnTo>
                  <a:pt x="2466988" y="187360"/>
                </a:lnTo>
                <a:lnTo>
                  <a:pt x="2568801" y="184983"/>
                </a:lnTo>
                <a:lnTo>
                  <a:pt x="2670726" y="185766"/>
                </a:lnTo>
                <a:lnTo>
                  <a:pt x="2721561" y="187764"/>
                </a:lnTo>
                <a:lnTo>
                  <a:pt x="2772219" y="191057"/>
                </a:lnTo>
                <a:lnTo>
                  <a:pt x="2822632" y="195813"/>
                </a:lnTo>
                <a:lnTo>
                  <a:pt x="2872733" y="202200"/>
                </a:lnTo>
                <a:lnTo>
                  <a:pt x="2922452" y="210388"/>
                </a:lnTo>
                <a:lnTo>
                  <a:pt x="2971722" y="220544"/>
                </a:lnTo>
                <a:lnTo>
                  <a:pt x="3020475" y="232836"/>
                </a:lnTo>
                <a:lnTo>
                  <a:pt x="3068641" y="247433"/>
                </a:lnTo>
                <a:lnTo>
                  <a:pt x="3116154" y="264504"/>
                </a:lnTo>
                <a:lnTo>
                  <a:pt x="3159787" y="283034"/>
                </a:lnTo>
                <a:lnTo>
                  <a:pt x="3202475" y="304272"/>
                </a:lnTo>
                <a:lnTo>
                  <a:pt x="3243959" y="328110"/>
                </a:lnTo>
                <a:lnTo>
                  <a:pt x="3283980" y="354437"/>
                </a:lnTo>
                <a:lnTo>
                  <a:pt x="3322280" y="383143"/>
                </a:lnTo>
                <a:lnTo>
                  <a:pt x="3358599" y="414118"/>
                </a:lnTo>
                <a:lnTo>
                  <a:pt x="3392678" y="447252"/>
                </a:lnTo>
                <a:lnTo>
                  <a:pt x="3424259" y="482436"/>
                </a:lnTo>
                <a:lnTo>
                  <a:pt x="3453083" y="519558"/>
                </a:lnTo>
                <a:lnTo>
                  <a:pt x="3478891" y="558510"/>
                </a:lnTo>
                <a:lnTo>
                  <a:pt x="3501424" y="599181"/>
                </a:lnTo>
                <a:lnTo>
                  <a:pt x="3520423" y="641461"/>
                </a:lnTo>
                <a:lnTo>
                  <a:pt x="3535629" y="685241"/>
                </a:lnTo>
                <a:lnTo>
                  <a:pt x="3546783" y="730410"/>
                </a:lnTo>
                <a:lnTo>
                  <a:pt x="3553627" y="776858"/>
                </a:lnTo>
                <a:lnTo>
                  <a:pt x="3556241" y="829180"/>
                </a:lnTo>
                <a:lnTo>
                  <a:pt x="3554431" y="881448"/>
                </a:lnTo>
                <a:lnTo>
                  <a:pt x="3549435" y="933691"/>
                </a:lnTo>
                <a:lnTo>
                  <a:pt x="3527711" y="1090525"/>
                </a:lnTo>
                <a:lnTo>
                  <a:pt x="3522354" y="1142928"/>
                </a:lnTo>
                <a:lnTo>
                  <a:pt x="3520001" y="1195438"/>
                </a:lnTo>
                <a:lnTo>
                  <a:pt x="3521331" y="1244590"/>
                </a:lnTo>
                <a:lnTo>
                  <a:pt x="3526008" y="1293137"/>
                </a:lnTo>
                <a:lnTo>
                  <a:pt x="3533730" y="1341128"/>
                </a:lnTo>
                <a:lnTo>
                  <a:pt x="3544194" y="1388614"/>
                </a:lnTo>
                <a:lnTo>
                  <a:pt x="3557099" y="1435647"/>
                </a:lnTo>
                <a:lnTo>
                  <a:pt x="3572143" y="1482277"/>
                </a:lnTo>
                <a:lnTo>
                  <a:pt x="3589023" y="1528555"/>
                </a:lnTo>
                <a:lnTo>
                  <a:pt x="3607437" y="1574531"/>
                </a:lnTo>
                <a:lnTo>
                  <a:pt x="3647662" y="1665785"/>
                </a:lnTo>
                <a:lnTo>
                  <a:pt x="3733234" y="1846915"/>
                </a:lnTo>
                <a:lnTo>
                  <a:pt x="3773750" y="1937607"/>
                </a:lnTo>
                <a:lnTo>
                  <a:pt x="3791306" y="1981132"/>
                </a:lnTo>
                <a:lnTo>
                  <a:pt x="3807391" y="2025897"/>
                </a:lnTo>
                <a:lnTo>
                  <a:pt x="3821802" y="2071659"/>
                </a:lnTo>
                <a:lnTo>
                  <a:pt x="3834334" y="2118175"/>
                </a:lnTo>
                <a:lnTo>
                  <a:pt x="3844783" y="2165203"/>
                </a:lnTo>
                <a:lnTo>
                  <a:pt x="3852945" y="2212500"/>
                </a:lnTo>
                <a:lnTo>
                  <a:pt x="3858615" y="2259825"/>
                </a:lnTo>
                <a:lnTo>
                  <a:pt x="3861591" y="2306935"/>
                </a:lnTo>
                <a:lnTo>
                  <a:pt x="3861667" y="2353586"/>
                </a:lnTo>
                <a:lnTo>
                  <a:pt x="3858639" y="2399538"/>
                </a:lnTo>
                <a:lnTo>
                  <a:pt x="3852305" y="2444547"/>
                </a:lnTo>
                <a:lnTo>
                  <a:pt x="3842458" y="2488371"/>
                </a:lnTo>
                <a:lnTo>
                  <a:pt x="3828896" y="2530767"/>
                </a:lnTo>
                <a:lnTo>
                  <a:pt x="3811413" y="2571494"/>
                </a:lnTo>
                <a:lnTo>
                  <a:pt x="3789807" y="2610308"/>
                </a:lnTo>
                <a:lnTo>
                  <a:pt x="3763873" y="2646968"/>
                </a:lnTo>
                <a:lnTo>
                  <a:pt x="3733407" y="2681230"/>
                </a:lnTo>
                <a:lnTo>
                  <a:pt x="3698389" y="2712741"/>
                </a:lnTo>
                <a:lnTo>
                  <a:pt x="3660948" y="2739760"/>
                </a:lnTo>
                <a:lnTo>
                  <a:pt x="3621323" y="2762759"/>
                </a:lnTo>
                <a:lnTo>
                  <a:pt x="3579750" y="2782206"/>
                </a:lnTo>
                <a:lnTo>
                  <a:pt x="3536467" y="2798569"/>
                </a:lnTo>
                <a:lnTo>
                  <a:pt x="3491713" y="2812319"/>
                </a:lnTo>
                <a:lnTo>
                  <a:pt x="3445725" y="2823923"/>
                </a:lnTo>
                <a:lnTo>
                  <a:pt x="3398742" y="2833852"/>
                </a:lnTo>
                <a:lnTo>
                  <a:pt x="3157206" y="2874774"/>
                </a:lnTo>
                <a:lnTo>
                  <a:pt x="3109241" y="2884498"/>
                </a:lnTo>
                <a:lnTo>
                  <a:pt x="3061944" y="2895829"/>
                </a:lnTo>
                <a:lnTo>
                  <a:pt x="3015554" y="2909237"/>
                </a:lnTo>
                <a:lnTo>
                  <a:pt x="2970308" y="2925191"/>
                </a:lnTo>
                <a:lnTo>
                  <a:pt x="2926444" y="2944160"/>
                </a:lnTo>
                <a:lnTo>
                  <a:pt x="2884580" y="2966148"/>
                </a:lnTo>
                <a:lnTo>
                  <a:pt x="2844076" y="2991023"/>
                </a:lnTo>
                <a:lnTo>
                  <a:pt x="2804716" y="3018268"/>
                </a:lnTo>
                <a:lnTo>
                  <a:pt x="2766283" y="3047366"/>
                </a:lnTo>
                <a:lnTo>
                  <a:pt x="2691332" y="3109052"/>
                </a:lnTo>
                <a:lnTo>
                  <a:pt x="2580437" y="3202543"/>
                </a:lnTo>
                <a:lnTo>
                  <a:pt x="2543013" y="3231895"/>
                </a:lnTo>
                <a:lnTo>
                  <a:pt x="2504999" y="3259478"/>
                </a:lnTo>
                <a:lnTo>
                  <a:pt x="2466178" y="3284775"/>
                </a:lnTo>
                <a:lnTo>
                  <a:pt x="2426332" y="3307270"/>
                </a:lnTo>
                <a:lnTo>
                  <a:pt x="2385245" y="3326444"/>
                </a:lnTo>
                <a:lnTo>
                  <a:pt x="2342700" y="3341780"/>
                </a:lnTo>
                <a:lnTo>
                  <a:pt x="2298480" y="3352762"/>
                </a:lnTo>
                <a:lnTo>
                  <a:pt x="2252369" y="3358871"/>
                </a:lnTo>
                <a:lnTo>
                  <a:pt x="2203283" y="3359361"/>
                </a:lnTo>
                <a:lnTo>
                  <a:pt x="2155079" y="3353905"/>
                </a:lnTo>
                <a:lnTo>
                  <a:pt x="2107868" y="3343024"/>
                </a:lnTo>
                <a:lnTo>
                  <a:pt x="2061762" y="3327239"/>
                </a:lnTo>
                <a:close/>
              </a:path>
            </a:pathLst>
          </a:custGeom>
          <a:solidFill>
            <a:srgbClr val="F9FAD9"/>
          </a:solidFill>
        </p:spPr>
        <p:txBody>
          <a:bodyPr wrap="square" lIns="0" tIns="0" rIns="0" bIns="0" rtlCol="0"/>
          <a:lstStyle/>
          <a:p>
            <a:pPr defTabSz="495330"/>
            <a:endParaRPr sz="975" kern="0">
              <a:solidFill>
                <a:sysClr val="windowText" lastClr="000000"/>
              </a:solidFill>
            </a:endParaRPr>
          </a:p>
        </p:txBody>
      </p:sp>
      <p:sp>
        <p:nvSpPr>
          <p:cNvPr id="6" name="object 6"/>
          <p:cNvSpPr/>
          <p:nvPr/>
        </p:nvSpPr>
        <p:spPr>
          <a:xfrm>
            <a:off x="612703" y="4710071"/>
            <a:ext cx="2921582" cy="1490028"/>
          </a:xfrm>
          <a:custGeom>
            <a:avLst/>
            <a:gdLst/>
            <a:ahLst/>
            <a:cxnLst/>
            <a:rect l="l" t="t" r="r" b="b"/>
            <a:pathLst>
              <a:path w="5393690" h="2750820">
                <a:moveTo>
                  <a:pt x="2719561" y="2750462"/>
                </a:moveTo>
                <a:lnTo>
                  <a:pt x="2566810" y="2750217"/>
                </a:lnTo>
                <a:lnTo>
                  <a:pt x="2414058" y="2749179"/>
                </a:lnTo>
                <a:lnTo>
                  <a:pt x="2261305" y="2747350"/>
                </a:lnTo>
                <a:lnTo>
                  <a:pt x="2108553" y="2744728"/>
                </a:lnTo>
                <a:lnTo>
                  <a:pt x="1955801" y="2741313"/>
                </a:lnTo>
                <a:lnTo>
                  <a:pt x="1803049" y="2737107"/>
                </a:lnTo>
                <a:lnTo>
                  <a:pt x="1650296" y="2732108"/>
                </a:lnTo>
                <a:lnTo>
                  <a:pt x="1497544" y="2726316"/>
                </a:lnTo>
                <a:lnTo>
                  <a:pt x="1344791" y="2719733"/>
                </a:lnTo>
                <a:lnTo>
                  <a:pt x="1192038" y="2712357"/>
                </a:lnTo>
                <a:lnTo>
                  <a:pt x="1039285" y="2704188"/>
                </a:lnTo>
                <a:lnTo>
                  <a:pt x="886532" y="2695228"/>
                </a:lnTo>
                <a:lnTo>
                  <a:pt x="733779" y="2685475"/>
                </a:lnTo>
                <a:lnTo>
                  <a:pt x="581026" y="2674929"/>
                </a:lnTo>
                <a:lnTo>
                  <a:pt x="530108" y="2671238"/>
                </a:lnTo>
                <a:lnTo>
                  <a:pt x="483349" y="2665710"/>
                </a:lnTo>
                <a:lnTo>
                  <a:pt x="437257" y="2656093"/>
                </a:lnTo>
                <a:lnTo>
                  <a:pt x="392188" y="2642462"/>
                </a:lnTo>
                <a:lnTo>
                  <a:pt x="348492" y="2624924"/>
                </a:lnTo>
                <a:lnTo>
                  <a:pt x="306506" y="2603612"/>
                </a:lnTo>
                <a:lnTo>
                  <a:pt x="266555" y="2578694"/>
                </a:lnTo>
                <a:lnTo>
                  <a:pt x="228950" y="2550360"/>
                </a:lnTo>
                <a:lnTo>
                  <a:pt x="193979" y="2518832"/>
                </a:lnTo>
                <a:lnTo>
                  <a:pt x="161915" y="2484351"/>
                </a:lnTo>
                <a:lnTo>
                  <a:pt x="133006" y="2447187"/>
                </a:lnTo>
                <a:lnTo>
                  <a:pt x="107474" y="2407625"/>
                </a:lnTo>
                <a:lnTo>
                  <a:pt x="85519" y="2365972"/>
                </a:lnTo>
                <a:lnTo>
                  <a:pt x="67309" y="2322551"/>
                </a:lnTo>
                <a:lnTo>
                  <a:pt x="52985" y="2277698"/>
                </a:lnTo>
                <a:lnTo>
                  <a:pt x="42660" y="2231760"/>
                </a:lnTo>
                <a:lnTo>
                  <a:pt x="36411" y="2185091"/>
                </a:lnTo>
                <a:lnTo>
                  <a:pt x="31995" y="2134660"/>
                </a:lnTo>
                <a:lnTo>
                  <a:pt x="27865" y="2084230"/>
                </a:lnTo>
                <a:lnTo>
                  <a:pt x="24020" y="2033799"/>
                </a:lnTo>
                <a:lnTo>
                  <a:pt x="20461" y="1983368"/>
                </a:lnTo>
                <a:lnTo>
                  <a:pt x="17186" y="1932937"/>
                </a:lnTo>
                <a:lnTo>
                  <a:pt x="14197" y="1882507"/>
                </a:lnTo>
                <a:lnTo>
                  <a:pt x="11494" y="1832076"/>
                </a:lnTo>
                <a:lnTo>
                  <a:pt x="9075" y="1781646"/>
                </a:lnTo>
                <a:lnTo>
                  <a:pt x="6942" y="1731215"/>
                </a:lnTo>
                <a:lnTo>
                  <a:pt x="5095" y="1680785"/>
                </a:lnTo>
                <a:lnTo>
                  <a:pt x="3532" y="1630354"/>
                </a:lnTo>
                <a:lnTo>
                  <a:pt x="2255" y="1579924"/>
                </a:lnTo>
                <a:lnTo>
                  <a:pt x="1263" y="1529494"/>
                </a:lnTo>
                <a:lnTo>
                  <a:pt x="557" y="1479063"/>
                </a:lnTo>
                <a:lnTo>
                  <a:pt x="135" y="1428633"/>
                </a:lnTo>
                <a:lnTo>
                  <a:pt x="0" y="1378203"/>
                </a:lnTo>
                <a:lnTo>
                  <a:pt x="149" y="1327773"/>
                </a:lnTo>
                <a:lnTo>
                  <a:pt x="584" y="1277343"/>
                </a:lnTo>
                <a:lnTo>
                  <a:pt x="1304" y="1226912"/>
                </a:lnTo>
                <a:lnTo>
                  <a:pt x="2309" y="1176482"/>
                </a:lnTo>
                <a:lnTo>
                  <a:pt x="3600" y="1126052"/>
                </a:lnTo>
                <a:lnTo>
                  <a:pt x="5175" y="1075623"/>
                </a:lnTo>
                <a:lnTo>
                  <a:pt x="7037" y="1025193"/>
                </a:lnTo>
                <a:lnTo>
                  <a:pt x="9183" y="974763"/>
                </a:lnTo>
                <a:lnTo>
                  <a:pt x="11615" y="924333"/>
                </a:lnTo>
                <a:lnTo>
                  <a:pt x="14332" y="873903"/>
                </a:lnTo>
                <a:lnTo>
                  <a:pt x="17335" y="823473"/>
                </a:lnTo>
                <a:lnTo>
                  <a:pt x="20623" y="773044"/>
                </a:lnTo>
                <a:lnTo>
                  <a:pt x="24196" y="722614"/>
                </a:lnTo>
                <a:lnTo>
                  <a:pt x="28054" y="672185"/>
                </a:lnTo>
                <a:lnTo>
                  <a:pt x="32198" y="621755"/>
                </a:lnTo>
                <a:lnTo>
                  <a:pt x="36627" y="571326"/>
                </a:lnTo>
                <a:lnTo>
                  <a:pt x="42882" y="524906"/>
                </a:lnTo>
                <a:lnTo>
                  <a:pt x="53171" y="479212"/>
                </a:lnTo>
                <a:lnTo>
                  <a:pt x="67415" y="434592"/>
                </a:lnTo>
                <a:lnTo>
                  <a:pt x="85505" y="391387"/>
                </a:lnTo>
                <a:lnTo>
                  <a:pt x="107302" y="349929"/>
                </a:lnTo>
                <a:lnTo>
                  <a:pt x="132639" y="310536"/>
                </a:lnTo>
                <a:lnTo>
                  <a:pt x="161323" y="273507"/>
                </a:lnTo>
                <a:lnTo>
                  <a:pt x="193134" y="239128"/>
                </a:lnTo>
                <a:lnTo>
                  <a:pt x="227828" y="207661"/>
                </a:lnTo>
                <a:lnTo>
                  <a:pt x="265140" y="179347"/>
                </a:lnTo>
                <a:lnTo>
                  <a:pt x="304784" y="154403"/>
                </a:lnTo>
                <a:lnTo>
                  <a:pt x="346457" y="133019"/>
                </a:lnTo>
                <a:lnTo>
                  <a:pt x="389839" y="115360"/>
                </a:lnTo>
                <a:lnTo>
                  <a:pt x="434599" y="101561"/>
                </a:lnTo>
                <a:lnTo>
                  <a:pt x="480393" y="91727"/>
                </a:lnTo>
                <a:lnTo>
                  <a:pt x="526872" y="85934"/>
                </a:lnTo>
                <a:lnTo>
                  <a:pt x="678073" y="74325"/>
                </a:lnTo>
                <a:lnTo>
                  <a:pt x="829273" y="63558"/>
                </a:lnTo>
                <a:lnTo>
                  <a:pt x="980473" y="53632"/>
                </a:lnTo>
                <a:lnTo>
                  <a:pt x="1131672" y="44548"/>
                </a:lnTo>
                <a:lnTo>
                  <a:pt x="1282872" y="36306"/>
                </a:lnTo>
                <a:lnTo>
                  <a:pt x="1434071" y="28905"/>
                </a:lnTo>
                <a:lnTo>
                  <a:pt x="1585271" y="22346"/>
                </a:lnTo>
                <a:lnTo>
                  <a:pt x="1736469" y="16629"/>
                </a:lnTo>
                <a:lnTo>
                  <a:pt x="1887668" y="11753"/>
                </a:lnTo>
                <a:lnTo>
                  <a:pt x="2038867" y="7719"/>
                </a:lnTo>
                <a:lnTo>
                  <a:pt x="2190065" y="4527"/>
                </a:lnTo>
                <a:lnTo>
                  <a:pt x="2341263" y="2176"/>
                </a:lnTo>
                <a:lnTo>
                  <a:pt x="2492461" y="667"/>
                </a:lnTo>
                <a:lnTo>
                  <a:pt x="2643659" y="0"/>
                </a:lnTo>
                <a:lnTo>
                  <a:pt x="2794857" y="174"/>
                </a:lnTo>
                <a:lnTo>
                  <a:pt x="2946054" y="1189"/>
                </a:lnTo>
                <a:lnTo>
                  <a:pt x="3097251" y="3047"/>
                </a:lnTo>
                <a:lnTo>
                  <a:pt x="3248448" y="5746"/>
                </a:lnTo>
                <a:lnTo>
                  <a:pt x="3399645" y="9287"/>
                </a:lnTo>
                <a:lnTo>
                  <a:pt x="3550842" y="13669"/>
                </a:lnTo>
                <a:lnTo>
                  <a:pt x="3702038" y="18893"/>
                </a:lnTo>
                <a:lnTo>
                  <a:pt x="3853235" y="24959"/>
                </a:lnTo>
                <a:lnTo>
                  <a:pt x="4004431" y="31866"/>
                </a:lnTo>
                <a:lnTo>
                  <a:pt x="4155627" y="39615"/>
                </a:lnTo>
                <a:lnTo>
                  <a:pt x="4306822" y="48205"/>
                </a:lnTo>
                <a:lnTo>
                  <a:pt x="4458018" y="57637"/>
                </a:lnTo>
                <a:lnTo>
                  <a:pt x="4609213" y="67911"/>
                </a:lnTo>
                <a:lnTo>
                  <a:pt x="4760408" y="79027"/>
                </a:lnTo>
                <a:lnTo>
                  <a:pt x="4861205" y="86905"/>
                </a:lnTo>
                <a:lnTo>
                  <a:pt x="4907311" y="92615"/>
                </a:lnTo>
                <a:lnTo>
                  <a:pt x="4952750" y="102299"/>
                </a:lnTo>
                <a:lnTo>
                  <a:pt x="4997178" y="115885"/>
                </a:lnTo>
                <a:lnTo>
                  <a:pt x="5040261" y="133271"/>
                </a:lnTo>
                <a:lnTo>
                  <a:pt x="5081675" y="154325"/>
                </a:lnTo>
                <a:lnTo>
                  <a:pt x="5121109" y="178889"/>
                </a:lnTo>
                <a:lnTo>
                  <a:pt x="5158266" y="206778"/>
                </a:lnTo>
                <a:lnTo>
                  <a:pt x="5192865" y="237783"/>
                </a:lnTo>
                <a:lnTo>
                  <a:pt x="5224647" y="271670"/>
                </a:lnTo>
                <a:lnTo>
                  <a:pt x="5253373" y="308183"/>
                </a:lnTo>
                <a:lnTo>
                  <a:pt x="5278826" y="347049"/>
                </a:lnTo>
                <a:lnTo>
                  <a:pt x="5300815" y="387975"/>
                </a:lnTo>
                <a:lnTo>
                  <a:pt x="5319175" y="430653"/>
                </a:lnTo>
                <a:lnTo>
                  <a:pt x="5333766" y="474761"/>
                </a:lnTo>
                <a:lnTo>
                  <a:pt x="5344480" y="519967"/>
                </a:lnTo>
                <a:lnTo>
                  <a:pt x="5351235" y="565932"/>
                </a:lnTo>
                <a:lnTo>
                  <a:pt x="5356343" y="616710"/>
                </a:lnTo>
                <a:lnTo>
                  <a:pt x="5361121" y="667487"/>
                </a:lnTo>
                <a:lnTo>
                  <a:pt x="5365570" y="718264"/>
                </a:lnTo>
                <a:lnTo>
                  <a:pt x="5369689" y="769042"/>
                </a:lnTo>
                <a:lnTo>
                  <a:pt x="5373479" y="819819"/>
                </a:lnTo>
                <a:lnTo>
                  <a:pt x="5376939" y="870597"/>
                </a:lnTo>
                <a:lnTo>
                  <a:pt x="5380069" y="921374"/>
                </a:lnTo>
                <a:lnTo>
                  <a:pt x="5382870" y="972151"/>
                </a:lnTo>
                <a:lnTo>
                  <a:pt x="5385342" y="1022929"/>
                </a:lnTo>
                <a:lnTo>
                  <a:pt x="5387484" y="1073706"/>
                </a:lnTo>
                <a:lnTo>
                  <a:pt x="5389296" y="1124483"/>
                </a:lnTo>
                <a:lnTo>
                  <a:pt x="5390779" y="1175261"/>
                </a:lnTo>
                <a:lnTo>
                  <a:pt x="5391932" y="1226038"/>
                </a:lnTo>
                <a:lnTo>
                  <a:pt x="5392756" y="1276815"/>
                </a:lnTo>
                <a:lnTo>
                  <a:pt x="5393250" y="1327593"/>
                </a:lnTo>
                <a:lnTo>
                  <a:pt x="5393415" y="1378370"/>
                </a:lnTo>
                <a:lnTo>
                  <a:pt x="5393250" y="1429148"/>
                </a:lnTo>
                <a:lnTo>
                  <a:pt x="5392756" y="1479925"/>
                </a:lnTo>
                <a:lnTo>
                  <a:pt x="5391932" y="1530702"/>
                </a:lnTo>
                <a:lnTo>
                  <a:pt x="5390779" y="1581480"/>
                </a:lnTo>
                <a:lnTo>
                  <a:pt x="5389296" y="1632257"/>
                </a:lnTo>
                <a:lnTo>
                  <a:pt x="5387484" y="1683034"/>
                </a:lnTo>
                <a:lnTo>
                  <a:pt x="5385342" y="1733812"/>
                </a:lnTo>
                <a:lnTo>
                  <a:pt x="5382870" y="1784589"/>
                </a:lnTo>
                <a:lnTo>
                  <a:pt x="5380069" y="1835367"/>
                </a:lnTo>
                <a:lnTo>
                  <a:pt x="5376939" y="1886144"/>
                </a:lnTo>
                <a:lnTo>
                  <a:pt x="5373479" y="1936921"/>
                </a:lnTo>
                <a:lnTo>
                  <a:pt x="5369689" y="1987699"/>
                </a:lnTo>
                <a:lnTo>
                  <a:pt x="5365570" y="2038476"/>
                </a:lnTo>
                <a:lnTo>
                  <a:pt x="5361121" y="2089253"/>
                </a:lnTo>
                <a:lnTo>
                  <a:pt x="5356343" y="2140031"/>
                </a:lnTo>
                <a:lnTo>
                  <a:pt x="5351235" y="2190808"/>
                </a:lnTo>
                <a:lnTo>
                  <a:pt x="5344483" y="2237005"/>
                </a:lnTo>
                <a:lnTo>
                  <a:pt x="5333735" y="2282440"/>
                </a:lnTo>
                <a:lnTo>
                  <a:pt x="5319070" y="2326765"/>
                </a:lnTo>
                <a:lnTo>
                  <a:pt x="5300602" y="2369645"/>
                </a:lnTo>
                <a:lnTo>
                  <a:pt x="5278470" y="2410754"/>
                </a:lnTo>
                <a:lnTo>
                  <a:pt x="5252842" y="2449780"/>
                </a:lnTo>
                <a:lnTo>
                  <a:pt x="5223913" y="2486426"/>
                </a:lnTo>
                <a:lnTo>
                  <a:pt x="5191904" y="2520414"/>
                </a:lnTo>
                <a:lnTo>
                  <a:pt x="5157056" y="2551485"/>
                </a:lnTo>
                <a:lnTo>
                  <a:pt x="5119635" y="2579404"/>
                </a:lnTo>
                <a:lnTo>
                  <a:pt x="5079925" y="2603958"/>
                </a:lnTo>
                <a:lnTo>
                  <a:pt x="5038228" y="2624961"/>
                </a:lnTo>
                <a:lnTo>
                  <a:pt x="4994860" y="2642253"/>
                </a:lnTo>
                <a:lnTo>
                  <a:pt x="4950152" y="2655703"/>
                </a:lnTo>
                <a:lnTo>
                  <a:pt x="4904441" y="2665209"/>
                </a:lnTo>
                <a:lnTo>
                  <a:pt x="4858077" y="2670699"/>
                </a:lnTo>
                <a:lnTo>
                  <a:pt x="4705327" y="2681546"/>
                </a:lnTo>
                <a:lnTo>
                  <a:pt x="4552576" y="2691601"/>
                </a:lnTo>
                <a:lnTo>
                  <a:pt x="4399825" y="2700864"/>
                </a:lnTo>
                <a:lnTo>
                  <a:pt x="4247075" y="2709335"/>
                </a:lnTo>
                <a:lnTo>
                  <a:pt x="4094324" y="2717013"/>
                </a:lnTo>
                <a:lnTo>
                  <a:pt x="3941573" y="2723899"/>
                </a:lnTo>
                <a:lnTo>
                  <a:pt x="3788822" y="2729992"/>
                </a:lnTo>
                <a:lnTo>
                  <a:pt x="3636070" y="2735294"/>
                </a:lnTo>
                <a:lnTo>
                  <a:pt x="3483319" y="2739802"/>
                </a:lnTo>
                <a:lnTo>
                  <a:pt x="3330568" y="2743519"/>
                </a:lnTo>
                <a:lnTo>
                  <a:pt x="3177816" y="2746443"/>
                </a:lnTo>
                <a:lnTo>
                  <a:pt x="3025065" y="2748575"/>
                </a:lnTo>
                <a:lnTo>
                  <a:pt x="2872313" y="2749915"/>
                </a:lnTo>
                <a:lnTo>
                  <a:pt x="2719561" y="2750462"/>
                </a:lnTo>
                <a:close/>
              </a:path>
            </a:pathLst>
          </a:custGeom>
          <a:solidFill>
            <a:srgbClr val="405C74"/>
          </a:solidFill>
        </p:spPr>
        <p:txBody>
          <a:bodyPr wrap="square" lIns="0" tIns="0" rIns="0" bIns="0" rtlCol="0"/>
          <a:lstStyle/>
          <a:p>
            <a:pPr defTabSz="495330"/>
            <a:endParaRPr sz="975" kern="0">
              <a:solidFill>
                <a:sysClr val="windowText" lastClr="000000"/>
              </a:solidFill>
            </a:endParaRPr>
          </a:p>
        </p:txBody>
      </p:sp>
      <p:sp>
        <p:nvSpPr>
          <p:cNvPr id="7" name="object 7"/>
          <p:cNvSpPr/>
          <p:nvPr/>
        </p:nvSpPr>
        <p:spPr>
          <a:xfrm>
            <a:off x="6991673" y="2704278"/>
            <a:ext cx="2861733" cy="1459415"/>
          </a:xfrm>
          <a:custGeom>
            <a:avLst/>
            <a:gdLst/>
            <a:ahLst/>
            <a:cxnLst/>
            <a:rect l="l" t="t" r="r" b="b"/>
            <a:pathLst>
              <a:path w="5283200" h="2694304">
                <a:moveTo>
                  <a:pt x="2638947" y="2694235"/>
                </a:moveTo>
                <a:lnTo>
                  <a:pt x="2487539" y="2693857"/>
                </a:lnTo>
                <a:lnTo>
                  <a:pt x="2336131" y="2692684"/>
                </a:lnTo>
                <a:lnTo>
                  <a:pt x="2184723" y="2690716"/>
                </a:lnTo>
                <a:lnTo>
                  <a:pt x="2033315" y="2687953"/>
                </a:lnTo>
                <a:lnTo>
                  <a:pt x="1881907" y="2684396"/>
                </a:lnTo>
                <a:lnTo>
                  <a:pt x="1730499" y="2680044"/>
                </a:lnTo>
                <a:lnTo>
                  <a:pt x="1579090" y="2674897"/>
                </a:lnTo>
                <a:lnTo>
                  <a:pt x="1427682" y="2668956"/>
                </a:lnTo>
                <a:lnTo>
                  <a:pt x="1276273" y="2662220"/>
                </a:lnTo>
                <a:lnTo>
                  <a:pt x="1124864" y="2654689"/>
                </a:lnTo>
                <a:lnTo>
                  <a:pt x="973456" y="2646363"/>
                </a:lnTo>
                <a:lnTo>
                  <a:pt x="822047" y="2637243"/>
                </a:lnTo>
                <a:lnTo>
                  <a:pt x="670638" y="2627328"/>
                </a:lnTo>
                <a:lnTo>
                  <a:pt x="519229" y="2616619"/>
                </a:lnTo>
                <a:lnTo>
                  <a:pt x="473426" y="2611203"/>
                </a:lnTo>
                <a:lnTo>
                  <a:pt x="428277" y="2601783"/>
                </a:lnTo>
                <a:lnTo>
                  <a:pt x="384130" y="2588432"/>
                </a:lnTo>
                <a:lnTo>
                  <a:pt x="341328" y="2571252"/>
                </a:lnTo>
                <a:lnTo>
                  <a:pt x="300201" y="2550377"/>
                </a:lnTo>
                <a:lnTo>
                  <a:pt x="261068" y="2525968"/>
                </a:lnTo>
                <a:lnTo>
                  <a:pt x="224231" y="2498214"/>
                </a:lnTo>
                <a:lnTo>
                  <a:pt x="189977" y="2467330"/>
                </a:lnTo>
                <a:lnTo>
                  <a:pt x="158569" y="2433556"/>
                </a:lnTo>
                <a:lnTo>
                  <a:pt x="130251" y="2397152"/>
                </a:lnTo>
                <a:lnTo>
                  <a:pt x="105242" y="2358399"/>
                </a:lnTo>
                <a:lnTo>
                  <a:pt x="83735" y="2317599"/>
                </a:lnTo>
                <a:lnTo>
                  <a:pt x="65898" y="2275066"/>
                </a:lnTo>
                <a:lnTo>
                  <a:pt x="51868" y="2231131"/>
                </a:lnTo>
                <a:lnTo>
                  <a:pt x="41753" y="2186132"/>
                </a:lnTo>
                <a:lnTo>
                  <a:pt x="35632" y="2140419"/>
                </a:lnTo>
                <a:lnTo>
                  <a:pt x="31172" y="2089426"/>
                </a:lnTo>
                <a:lnTo>
                  <a:pt x="27010" y="2038433"/>
                </a:lnTo>
                <a:lnTo>
                  <a:pt x="23145" y="1987441"/>
                </a:lnTo>
                <a:lnTo>
                  <a:pt x="19579" y="1936449"/>
                </a:lnTo>
                <a:lnTo>
                  <a:pt x="16310" y="1885456"/>
                </a:lnTo>
                <a:lnTo>
                  <a:pt x="13339" y="1834464"/>
                </a:lnTo>
                <a:lnTo>
                  <a:pt x="10665" y="1783472"/>
                </a:lnTo>
                <a:lnTo>
                  <a:pt x="8290" y="1732479"/>
                </a:lnTo>
                <a:lnTo>
                  <a:pt x="6212" y="1681487"/>
                </a:lnTo>
                <a:lnTo>
                  <a:pt x="4432" y="1630495"/>
                </a:lnTo>
                <a:lnTo>
                  <a:pt x="2950" y="1579503"/>
                </a:lnTo>
                <a:lnTo>
                  <a:pt x="1766" y="1528511"/>
                </a:lnTo>
                <a:lnTo>
                  <a:pt x="879" y="1477519"/>
                </a:lnTo>
                <a:lnTo>
                  <a:pt x="290" y="1426527"/>
                </a:lnTo>
                <a:lnTo>
                  <a:pt x="0" y="1375535"/>
                </a:lnTo>
                <a:lnTo>
                  <a:pt x="6" y="1324543"/>
                </a:lnTo>
                <a:lnTo>
                  <a:pt x="311" y="1273551"/>
                </a:lnTo>
                <a:lnTo>
                  <a:pt x="913" y="1222560"/>
                </a:lnTo>
                <a:lnTo>
                  <a:pt x="1814" y="1171568"/>
                </a:lnTo>
                <a:lnTo>
                  <a:pt x="3011" y="1120576"/>
                </a:lnTo>
                <a:lnTo>
                  <a:pt x="4507" y="1069585"/>
                </a:lnTo>
                <a:lnTo>
                  <a:pt x="6301" y="1018593"/>
                </a:lnTo>
                <a:lnTo>
                  <a:pt x="8392" y="967601"/>
                </a:lnTo>
                <a:lnTo>
                  <a:pt x="10781" y="916610"/>
                </a:lnTo>
                <a:lnTo>
                  <a:pt x="13468" y="865619"/>
                </a:lnTo>
                <a:lnTo>
                  <a:pt x="16453" y="814627"/>
                </a:lnTo>
                <a:lnTo>
                  <a:pt x="19736" y="763636"/>
                </a:lnTo>
                <a:lnTo>
                  <a:pt x="23316" y="712644"/>
                </a:lnTo>
                <a:lnTo>
                  <a:pt x="27194" y="661653"/>
                </a:lnTo>
                <a:lnTo>
                  <a:pt x="31370" y="610662"/>
                </a:lnTo>
                <a:lnTo>
                  <a:pt x="35843" y="559671"/>
                </a:lnTo>
                <a:lnTo>
                  <a:pt x="41971" y="514201"/>
                </a:lnTo>
                <a:lnTo>
                  <a:pt x="52050" y="469442"/>
                </a:lnTo>
                <a:lnTo>
                  <a:pt x="66002" y="425735"/>
                </a:lnTo>
                <a:lnTo>
                  <a:pt x="83722" y="383414"/>
                </a:lnTo>
                <a:lnTo>
                  <a:pt x="105073" y="342805"/>
                </a:lnTo>
                <a:lnTo>
                  <a:pt x="129892" y="304217"/>
                </a:lnTo>
                <a:lnTo>
                  <a:pt x="157989" y="267946"/>
                </a:lnTo>
                <a:lnTo>
                  <a:pt x="189149" y="234270"/>
                </a:lnTo>
                <a:lnTo>
                  <a:pt x="223133" y="203447"/>
                </a:lnTo>
                <a:lnTo>
                  <a:pt x="259681" y="175712"/>
                </a:lnTo>
                <a:lnTo>
                  <a:pt x="298514" y="151278"/>
                </a:lnTo>
                <a:lnTo>
                  <a:pt x="339334" y="130332"/>
                </a:lnTo>
                <a:lnTo>
                  <a:pt x="381829" y="113035"/>
                </a:lnTo>
                <a:lnTo>
                  <a:pt x="425673" y="99518"/>
                </a:lnTo>
                <a:lnTo>
                  <a:pt x="470531" y="89885"/>
                </a:lnTo>
                <a:lnTo>
                  <a:pt x="516059" y="84210"/>
                </a:lnTo>
                <a:lnTo>
                  <a:pt x="667692" y="72578"/>
                </a:lnTo>
                <a:lnTo>
                  <a:pt x="819325" y="61810"/>
                </a:lnTo>
                <a:lnTo>
                  <a:pt x="970957" y="51907"/>
                </a:lnTo>
                <a:lnTo>
                  <a:pt x="1122590" y="42867"/>
                </a:lnTo>
                <a:lnTo>
                  <a:pt x="1274222" y="34692"/>
                </a:lnTo>
                <a:lnTo>
                  <a:pt x="1425854" y="27380"/>
                </a:lnTo>
                <a:lnTo>
                  <a:pt x="1577486" y="20933"/>
                </a:lnTo>
                <a:lnTo>
                  <a:pt x="1729118" y="15350"/>
                </a:lnTo>
                <a:lnTo>
                  <a:pt x="1880749" y="10632"/>
                </a:lnTo>
                <a:lnTo>
                  <a:pt x="2032380" y="6777"/>
                </a:lnTo>
                <a:lnTo>
                  <a:pt x="2184011" y="3786"/>
                </a:lnTo>
                <a:lnTo>
                  <a:pt x="2335642" y="1660"/>
                </a:lnTo>
                <a:lnTo>
                  <a:pt x="2487273" y="398"/>
                </a:lnTo>
                <a:lnTo>
                  <a:pt x="2638903" y="0"/>
                </a:lnTo>
                <a:lnTo>
                  <a:pt x="2790534" y="466"/>
                </a:lnTo>
                <a:lnTo>
                  <a:pt x="2942164" y="1796"/>
                </a:lnTo>
                <a:lnTo>
                  <a:pt x="3093794" y="3990"/>
                </a:lnTo>
                <a:lnTo>
                  <a:pt x="3245423" y="7049"/>
                </a:lnTo>
                <a:lnTo>
                  <a:pt x="3397053" y="10971"/>
                </a:lnTo>
                <a:lnTo>
                  <a:pt x="3548682" y="15758"/>
                </a:lnTo>
                <a:lnTo>
                  <a:pt x="3700311" y="21409"/>
                </a:lnTo>
                <a:lnTo>
                  <a:pt x="3851940" y="27924"/>
                </a:lnTo>
                <a:lnTo>
                  <a:pt x="4003569" y="35303"/>
                </a:lnTo>
                <a:lnTo>
                  <a:pt x="4155197" y="43546"/>
                </a:lnTo>
                <a:lnTo>
                  <a:pt x="4306826" y="52654"/>
                </a:lnTo>
                <a:lnTo>
                  <a:pt x="4458454" y="62625"/>
                </a:lnTo>
                <a:lnTo>
                  <a:pt x="4610082" y="73461"/>
                </a:lnTo>
                <a:lnTo>
                  <a:pt x="4761710" y="85161"/>
                </a:lnTo>
                <a:lnTo>
                  <a:pt x="4806873" y="90754"/>
                </a:lnTo>
                <a:lnTo>
                  <a:pt x="4851381" y="100241"/>
                </a:lnTo>
                <a:lnTo>
                  <a:pt x="4894900" y="113549"/>
                </a:lnTo>
                <a:lnTo>
                  <a:pt x="4937102" y="130579"/>
                </a:lnTo>
                <a:lnTo>
                  <a:pt x="4977669" y="151202"/>
                </a:lnTo>
                <a:lnTo>
                  <a:pt x="5016296" y="175264"/>
                </a:lnTo>
                <a:lnTo>
                  <a:pt x="5052692" y="202582"/>
                </a:lnTo>
                <a:lnTo>
                  <a:pt x="5086584" y="232953"/>
                </a:lnTo>
                <a:lnTo>
                  <a:pt x="5117716" y="266146"/>
                </a:lnTo>
                <a:lnTo>
                  <a:pt x="5145854" y="301913"/>
                </a:lnTo>
                <a:lnTo>
                  <a:pt x="5170786" y="339983"/>
                </a:lnTo>
                <a:lnTo>
                  <a:pt x="5192325" y="380072"/>
                </a:lnTo>
                <a:lnTo>
                  <a:pt x="5210309" y="421876"/>
                </a:lnTo>
                <a:lnTo>
                  <a:pt x="5224602" y="465082"/>
                </a:lnTo>
                <a:lnTo>
                  <a:pt x="5235096" y="509363"/>
                </a:lnTo>
                <a:lnTo>
                  <a:pt x="5241714" y="554388"/>
                </a:lnTo>
                <a:lnTo>
                  <a:pt x="5246873" y="605731"/>
                </a:lnTo>
                <a:lnTo>
                  <a:pt x="5251688" y="657074"/>
                </a:lnTo>
                <a:lnTo>
                  <a:pt x="5256160" y="708417"/>
                </a:lnTo>
                <a:lnTo>
                  <a:pt x="5260287" y="759760"/>
                </a:lnTo>
                <a:lnTo>
                  <a:pt x="5264070" y="811102"/>
                </a:lnTo>
                <a:lnTo>
                  <a:pt x="5267510" y="862445"/>
                </a:lnTo>
                <a:lnTo>
                  <a:pt x="5270606" y="913788"/>
                </a:lnTo>
                <a:lnTo>
                  <a:pt x="5273357" y="965131"/>
                </a:lnTo>
                <a:lnTo>
                  <a:pt x="5275765" y="1016474"/>
                </a:lnTo>
                <a:lnTo>
                  <a:pt x="5277829" y="1067817"/>
                </a:lnTo>
                <a:lnTo>
                  <a:pt x="5279548" y="1119160"/>
                </a:lnTo>
                <a:lnTo>
                  <a:pt x="5280924" y="1170503"/>
                </a:lnTo>
                <a:lnTo>
                  <a:pt x="5281956" y="1221846"/>
                </a:lnTo>
                <a:lnTo>
                  <a:pt x="5282644" y="1273189"/>
                </a:lnTo>
                <a:lnTo>
                  <a:pt x="5282988" y="1324532"/>
                </a:lnTo>
                <a:lnTo>
                  <a:pt x="5282988" y="1375875"/>
                </a:lnTo>
                <a:lnTo>
                  <a:pt x="5282644" y="1427218"/>
                </a:lnTo>
                <a:lnTo>
                  <a:pt x="5281956" y="1478560"/>
                </a:lnTo>
                <a:lnTo>
                  <a:pt x="5280924" y="1529903"/>
                </a:lnTo>
                <a:lnTo>
                  <a:pt x="5279548" y="1581246"/>
                </a:lnTo>
                <a:lnTo>
                  <a:pt x="5277829" y="1632589"/>
                </a:lnTo>
                <a:lnTo>
                  <a:pt x="5275765" y="1683932"/>
                </a:lnTo>
                <a:lnTo>
                  <a:pt x="5273357" y="1735275"/>
                </a:lnTo>
                <a:lnTo>
                  <a:pt x="5270606" y="1786618"/>
                </a:lnTo>
                <a:lnTo>
                  <a:pt x="5267510" y="1837961"/>
                </a:lnTo>
                <a:lnTo>
                  <a:pt x="5264070" y="1889304"/>
                </a:lnTo>
                <a:lnTo>
                  <a:pt x="5260287" y="1940647"/>
                </a:lnTo>
                <a:lnTo>
                  <a:pt x="5256160" y="1991990"/>
                </a:lnTo>
                <a:lnTo>
                  <a:pt x="5251688" y="2043333"/>
                </a:lnTo>
                <a:lnTo>
                  <a:pt x="5246873" y="2094675"/>
                </a:lnTo>
                <a:lnTo>
                  <a:pt x="5241714" y="2146018"/>
                </a:lnTo>
                <a:lnTo>
                  <a:pt x="5235100" y="2191270"/>
                </a:lnTo>
                <a:lnTo>
                  <a:pt x="5224571" y="2235775"/>
                </a:lnTo>
                <a:lnTo>
                  <a:pt x="5210207" y="2279194"/>
                </a:lnTo>
                <a:lnTo>
                  <a:pt x="5192116" y="2321196"/>
                </a:lnTo>
                <a:lnTo>
                  <a:pt x="5170437" y="2361464"/>
                </a:lnTo>
                <a:lnTo>
                  <a:pt x="5145334" y="2399692"/>
                </a:lnTo>
                <a:lnTo>
                  <a:pt x="5116997" y="2435588"/>
                </a:lnTo>
                <a:lnTo>
                  <a:pt x="5085642" y="2468880"/>
                </a:lnTo>
                <a:lnTo>
                  <a:pt x="5051508" y="2499316"/>
                </a:lnTo>
                <a:lnTo>
                  <a:pt x="5014853" y="2526663"/>
                </a:lnTo>
                <a:lnTo>
                  <a:pt x="4975955" y="2550715"/>
                </a:lnTo>
                <a:lnTo>
                  <a:pt x="4935111" y="2571288"/>
                </a:lnTo>
                <a:lnTo>
                  <a:pt x="4892630" y="2588227"/>
                </a:lnTo>
                <a:lnTo>
                  <a:pt x="4848836" y="2601402"/>
                </a:lnTo>
                <a:lnTo>
                  <a:pt x="4804061" y="2610713"/>
                </a:lnTo>
                <a:lnTo>
                  <a:pt x="4758646" y="2616090"/>
                </a:lnTo>
                <a:lnTo>
                  <a:pt x="4607239" y="2626838"/>
                </a:lnTo>
                <a:lnTo>
                  <a:pt x="4455833" y="2636790"/>
                </a:lnTo>
                <a:lnTo>
                  <a:pt x="4304426" y="2645948"/>
                </a:lnTo>
                <a:lnTo>
                  <a:pt x="4153019" y="2654312"/>
                </a:lnTo>
                <a:lnTo>
                  <a:pt x="4001613" y="2661880"/>
                </a:lnTo>
                <a:lnTo>
                  <a:pt x="3850206" y="2668654"/>
                </a:lnTo>
                <a:lnTo>
                  <a:pt x="3698799" y="2674633"/>
                </a:lnTo>
                <a:lnTo>
                  <a:pt x="3547392" y="2679818"/>
                </a:lnTo>
                <a:lnTo>
                  <a:pt x="3395984" y="2684207"/>
                </a:lnTo>
                <a:lnTo>
                  <a:pt x="3244577" y="2687802"/>
                </a:lnTo>
                <a:lnTo>
                  <a:pt x="3093170" y="2690603"/>
                </a:lnTo>
                <a:lnTo>
                  <a:pt x="2941762" y="2692608"/>
                </a:lnTo>
                <a:lnTo>
                  <a:pt x="2790355" y="2693819"/>
                </a:lnTo>
                <a:lnTo>
                  <a:pt x="2638947" y="2694235"/>
                </a:lnTo>
                <a:close/>
              </a:path>
            </a:pathLst>
          </a:custGeom>
          <a:solidFill>
            <a:srgbClr val="405C74"/>
          </a:solidFill>
        </p:spPr>
        <p:txBody>
          <a:bodyPr wrap="square" lIns="0" tIns="0" rIns="0" bIns="0" rtlCol="0"/>
          <a:lstStyle/>
          <a:p>
            <a:pPr defTabSz="495330"/>
            <a:endParaRPr sz="975" kern="0">
              <a:solidFill>
                <a:sysClr val="windowText" lastClr="000000"/>
              </a:solidFill>
            </a:endParaRPr>
          </a:p>
        </p:txBody>
      </p:sp>
      <p:grpSp>
        <p:nvGrpSpPr>
          <p:cNvPr id="8" name="object 8"/>
          <p:cNvGrpSpPr/>
          <p:nvPr/>
        </p:nvGrpSpPr>
        <p:grpSpPr>
          <a:xfrm>
            <a:off x="6090582" y="1056513"/>
            <a:ext cx="2880651" cy="1215893"/>
            <a:chOff x="11244150" y="763523"/>
            <a:chExt cx="5318125" cy="2244725"/>
          </a:xfrm>
        </p:grpSpPr>
        <p:pic>
          <p:nvPicPr>
            <p:cNvPr id="9" name="object 9"/>
            <p:cNvPicPr/>
            <p:nvPr/>
          </p:nvPicPr>
          <p:blipFill>
            <a:blip r:embed="rId2" cstate="print"/>
            <a:stretch>
              <a:fillRect/>
            </a:stretch>
          </p:blipFill>
          <p:spPr>
            <a:xfrm>
              <a:off x="11244150" y="2245742"/>
              <a:ext cx="3857624" cy="761999"/>
            </a:xfrm>
            <a:prstGeom prst="rect">
              <a:avLst/>
            </a:prstGeom>
          </p:spPr>
        </p:pic>
        <p:sp>
          <p:nvSpPr>
            <p:cNvPr id="10" name="object 10"/>
            <p:cNvSpPr/>
            <p:nvPr/>
          </p:nvSpPr>
          <p:spPr>
            <a:xfrm>
              <a:off x="12230213" y="763523"/>
              <a:ext cx="4331970" cy="2209800"/>
            </a:xfrm>
            <a:custGeom>
              <a:avLst/>
              <a:gdLst/>
              <a:ahLst/>
              <a:cxnLst/>
              <a:rect l="l" t="t" r="r" b="b"/>
              <a:pathLst>
                <a:path w="4331969" h="2209800">
                  <a:moveTo>
                    <a:pt x="2189085" y="2209177"/>
                  </a:moveTo>
                  <a:lnTo>
                    <a:pt x="2088325" y="2209082"/>
                  </a:lnTo>
                  <a:lnTo>
                    <a:pt x="1987565" y="2208558"/>
                  </a:lnTo>
                  <a:lnTo>
                    <a:pt x="1886805" y="2207605"/>
                  </a:lnTo>
                  <a:lnTo>
                    <a:pt x="1786045" y="2206222"/>
                  </a:lnTo>
                  <a:lnTo>
                    <a:pt x="1685285" y="2204411"/>
                  </a:lnTo>
                  <a:lnTo>
                    <a:pt x="1584525" y="2202170"/>
                  </a:lnTo>
                  <a:lnTo>
                    <a:pt x="1483765" y="2199500"/>
                  </a:lnTo>
                  <a:lnTo>
                    <a:pt x="1383005" y="2196400"/>
                  </a:lnTo>
                  <a:lnTo>
                    <a:pt x="1282245" y="2192872"/>
                  </a:lnTo>
                  <a:lnTo>
                    <a:pt x="1181485" y="2188914"/>
                  </a:lnTo>
                  <a:lnTo>
                    <a:pt x="1080724" y="2184527"/>
                  </a:lnTo>
                  <a:lnTo>
                    <a:pt x="979964" y="2179711"/>
                  </a:lnTo>
                  <a:lnTo>
                    <a:pt x="879204" y="2174465"/>
                  </a:lnTo>
                  <a:lnTo>
                    <a:pt x="778443" y="2168791"/>
                  </a:lnTo>
                  <a:lnTo>
                    <a:pt x="677683" y="2162687"/>
                  </a:lnTo>
                  <a:lnTo>
                    <a:pt x="576922" y="2156154"/>
                  </a:lnTo>
                  <a:lnTo>
                    <a:pt x="476162" y="2149192"/>
                  </a:lnTo>
                  <a:lnTo>
                    <a:pt x="425781" y="2145549"/>
                  </a:lnTo>
                  <a:lnTo>
                    <a:pt x="378905" y="2139483"/>
                  </a:lnTo>
                  <a:lnTo>
                    <a:pt x="332983" y="2128309"/>
                  </a:lnTo>
                  <a:lnTo>
                    <a:pt x="288565" y="2112161"/>
                  </a:lnTo>
                  <a:lnTo>
                    <a:pt x="246184" y="2091233"/>
                  </a:lnTo>
                  <a:lnTo>
                    <a:pt x="206357" y="2065778"/>
                  </a:lnTo>
                  <a:lnTo>
                    <a:pt x="169569" y="2036108"/>
                  </a:lnTo>
                  <a:lnTo>
                    <a:pt x="136260" y="2002579"/>
                  </a:lnTo>
                  <a:lnTo>
                    <a:pt x="106830" y="1965592"/>
                  </a:lnTo>
                  <a:lnTo>
                    <a:pt x="81638" y="1925598"/>
                  </a:lnTo>
                  <a:lnTo>
                    <a:pt x="60991" y="1883084"/>
                  </a:lnTo>
                  <a:lnTo>
                    <a:pt x="45136" y="1838561"/>
                  </a:lnTo>
                  <a:lnTo>
                    <a:pt x="34264" y="1792562"/>
                  </a:lnTo>
                  <a:lnTo>
                    <a:pt x="24913" y="1705224"/>
                  </a:lnTo>
                  <a:lnTo>
                    <a:pt x="20927" y="1655371"/>
                  </a:lnTo>
                  <a:lnTo>
                    <a:pt x="17289" y="1605518"/>
                  </a:lnTo>
                  <a:lnTo>
                    <a:pt x="13998" y="1555664"/>
                  </a:lnTo>
                  <a:lnTo>
                    <a:pt x="11054" y="1505811"/>
                  </a:lnTo>
                  <a:lnTo>
                    <a:pt x="8457" y="1455958"/>
                  </a:lnTo>
                  <a:lnTo>
                    <a:pt x="6208" y="1406105"/>
                  </a:lnTo>
                  <a:lnTo>
                    <a:pt x="4305" y="1356252"/>
                  </a:lnTo>
                  <a:lnTo>
                    <a:pt x="2750" y="1306399"/>
                  </a:lnTo>
                  <a:lnTo>
                    <a:pt x="1542" y="1256546"/>
                  </a:lnTo>
                  <a:lnTo>
                    <a:pt x="680" y="1206693"/>
                  </a:lnTo>
                  <a:lnTo>
                    <a:pt x="166" y="1156840"/>
                  </a:lnTo>
                  <a:lnTo>
                    <a:pt x="0" y="1106988"/>
                  </a:lnTo>
                  <a:lnTo>
                    <a:pt x="180" y="1057135"/>
                  </a:lnTo>
                  <a:lnTo>
                    <a:pt x="707" y="1007282"/>
                  </a:lnTo>
                  <a:lnTo>
                    <a:pt x="1582" y="957430"/>
                  </a:lnTo>
                  <a:lnTo>
                    <a:pt x="2803" y="907577"/>
                  </a:lnTo>
                  <a:lnTo>
                    <a:pt x="4372" y="857724"/>
                  </a:lnTo>
                  <a:lnTo>
                    <a:pt x="6288" y="807872"/>
                  </a:lnTo>
                  <a:lnTo>
                    <a:pt x="8551" y="758020"/>
                  </a:lnTo>
                  <a:lnTo>
                    <a:pt x="11161" y="708167"/>
                  </a:lnTo>
                  <a:lnTo>
                    <a:pt x="14118" y="658315"/>
                  </a:lnTo>
                  <a:lnTo>
                    <a:pt x="17422" y="608463"/>
                  </a:lnTo>
                  <a:lnTo>
                    <a:pt x="21074" y="558611"/>
                  </a:lnTo>
                  <a:lnTo>
                    <a:pt x="25073" y="508758"/>
                  </a:lnTo>
                  <a:lnTo>
                    <a:pt x="29418" y="458906"/>
                  </a:lnTo>
                  <a:lnTo>
                    <a:pt x="36208" y="412379"/>
                  </a:lnTo>
                  <a:lnTo>
                    <a:pt x="48035" y="366876"/>
                  </a:lnTo>
                  <a:lnTo>
                    <a:pt x="64760" y="322937"/>
                  </a:lnTo>
                  <a:lnTo>
                    <a:pt x="86185" y="281082"/>
                  </a:lnTo>
                  <a:lnTo>
                    <a:pt x="112051" y="241816"/>
                  </a:lnTo>
                  <a:lnTo>
                    <a:pt x="142047" y="205613"/>
                  </a:lnTo>
                  <a:lnTo>
                    <a:pt x="175817" y="172902"/>
                  </a:lnTo>
                  <a:lnTo>
                    <a:pt x="212960" y="144070"/>
                  </a:lnTo>
                  <a:lnTo>
                    <a:pt x="253028" y="119467"/>
                  </a:lnTo>
                  <a:lnTo>
                    <a:pt x="295540" y="99387"/>
                  </a:lnTo>
                  <a:lnTo>
                    <a:pt x="339989" y="84069"/>
                  </a:lnTo>
                  <a:lnTo>
                    <a:pt x="385850" y="73694"/>
                  </a:lnTo>
                  <a:lnTo>
                    <a:pt x="524092" y="61246"/>
                  </a:lnTo>
                  <a:lnTo>
                    <a:pt x="625001" y="53918"/>
                  </a:lnTo>
                  <a:lnTo>
                    <a:pt x="725911" y="47056"/>
                  </a:lnTo>
                  <a:lnTo>
                    <a:pt x="826820" y="40661"/>
                  </a:lnTo>
                  <a:lnTo>
                    <a:pt x="927729" y="34733"/>
                  </a:lnTo>
                  <a:lnTo>
                    <a:pt x="1028639" y="29271"/>
                  </a:lnTo>
                  <a:lnTo>
                    <a:pt x="1129548" y="24277"/>
                  </a:lnTo>
                  <a:lnTo>
                    <a:pt x="1230457" y="19749"/>
                  </a:lnTo>
                  <a:lnTo>
                    <a:pt x="1331365" y="15687"/>
                  </a:lnTo>
                  <a:lnTo>
                    <a:pt x="1432274" y="12093"/>
                  </a:lnTo>
                  <a:lnTo>
                    <a:pt x="1533183" y="8965"/>
                  </a:lnTo>
                  <a:lnTo>
                    <a:pt x="1634091" y="6304"/>
                  </a:lnTo>
                  <a:lnTo>
                    <a:pt x="1735000" y="4110"/>
                  </a:lnTo>
                  <a:lnTo>
                    <a:pt x="1835908" y="2382"/>
                  </a:lnTo>
                  <a:lnTo>
                    <a:pt x="1936816" y="1121"/>
                  </a:lnTo>
                  <a:lnTo>
                    <a:pt x="2037724" y="327"/>
                  </a:lnTo>
                  <a:lnTo>
                    <a:pt x="2138632" y="0"/>
                  </a:lnTo>
                  <a:lnTo>
                    <a:pt x="2239540" y="139"/>
                  </a:lnTo>
                  <a:lnTo>
                    <a:pt x="2340448" y="745"/>
                  </a:lnTo>
                  <a:lnTo>
                    <a:pt x="2441355" y="1818"/>
                  </a:lnTo>
                  <a:lnTo>
                    <a:pt x="2542263" y="3357"/>
                  </a:lnTo>
                  <a:lnTo>
                    <a:pt x="2643170" y="5363"/>
                  </a:lnTo>
                  <a:lnTo>
                    <a:pt x="2744078" y="7836"/>
                  </a:lnTo>
                  <a:lnTo>
                    <a:pt x="2844985" y="10776"/>
                  </a:lnTo>
                  <a:lnTo>
                    <a:pt x="2945892" y="14182"/>
                  </a:lnTo>
                  <a:lnTo>
                    <a:pt x="3046799" y="18055"/>
                  </a:lnTo>
                  <a:lnTo>
                    <a:pt x="3147706" y="22395"/>
                  </a:lnTo>
                  <a:lnTo>
                    <a:pt x="3248613" y="27202"/>
                  </a:lnTo>
                  <a:lnTo>
                    <a:pt x="3349519" y="32475"/>
                  </a:lnTo>
                  <a:lnTo>
                    <a:pt x="3450426" y="38215"/>
                  </a:lnTo>
                  <a:lnTo>
                    <a:pt x="3551332" y="44422"/>
                  </a:lnTo>
                  <a:lnTo>
                    <a:pt x="3652239" y="51095"/>
                  </a:lnTo>
                  <a:lnTo>
                    <a:pt x="3753145" y="58235"/>
                  </a:lnTo>
                  <a:lnTo>
                    <a:pt x="3854051" y="65842"/>
                  </a:lnTo>
                  <a:lnTo>
                    <a:pt x="3904504" y="69821"/>
                  </a:lnTo>
                  <a:lnTo>
                    <a:pt x="3950724" y="76055"/>
                  </a:lnTo>
                  <a:lnTo>
                    <a:pt x="3995993" y="87255"/>
                  </a:lnTo>
                  <a:lnTo>
                    <a:pt x="4039784" y="103289"/>
                  </a:lnTo>
                  <a:lnTo>
                    <a:pt x="4081585" y="123973"/>
                  </a:lnTo>
                  <a:lnTo>
                    <a:pt x="4120902" y="149060"/>
                  </a:lnTo>
                  <a:lnTo>
                    <a:pt x="4157268" y="178253"/>
                  </a:lnTo>
                  <a:lnTo>
                    <a:pt x="4190260" y="211211"/>
                  </a:lnTo>
                  <a:lnTo>
                    <a:pt x="4219493" y="247551"/>
                  </a:lnTo>
                  <a:lnTo>
                    <a:pt x="4244619" y="286843"/>
                  </a:lnTo>
                  <a:lnTo>
                    <a:pt x="4265343" y="328619"/>
                  </a:lnTo>
                  <a:lnTo>
                    <a:pt x="4281422" y="372393"/>
                  </a:lnTo>
                  <a:lnTo>
                    <a:pt x="4292669" y="417655"/>
                  </a:lnTo>
                  <a:lnTo>
                    <a:pt x="4303107" y="504770"/>
                  </a:lnTo>
                  <a:lnTo>
                    <a:pt x="4307717" y="554966"/>
                  </a:lnTo>
                  <a:lnTo>
                    <a:pt x="4311927" y="605162"/>
                  </a:lnTo>
                  <a:lnTo>
                    <a:pt x="4315736" y="655358"/>
                  </a:lnTo>
                  <a:lnTo>
                    <a:pt x="4319144" y="705554"/>
                  </a:lnTo>
                  <a:lnTo>
                    <a:pt x="4322151" y="755750"/>
                  </a:lnTo>
                  <a:lnTo>
                    <a:pt x="4324757" y="805946"/>
                  </a:lnTo>
                  <a:lnTo>
                    <a:pt x="4326962" y="856142"/>
                  </a:lnTo>
                  <a:lnTo>
                    <a:pt x="4328766" y="906338"/>
                  </a:lnTo>
                  <a:lnTo>
                    <a:pt x="4330170" y="956534"/>
                  </a:lnTo>
                  <a:lnTo>
                    <a:pt x="4331172" y="1006730"/>
                  </a:lnTo>
                  <a:lnTo>
                    <a:pt x="4331773" y="1056926"/>
                  </a:lnTo>
                  <a:lnTo>
                    <a:pt x="4331974" y="1107122"/>
                  </a:lnTo>
                  <a:lnTo>
                    <a:pt x="4331773" y="1157318"/>
                  </a:lnTo>
                  <a:lnTo>
                    <a:pt x="4331172" y="1207514"/>
                  </a:lnTo>
                  <a:lnTo>
                    <a:pt x="4330170" y="1257710"/>
                  </a:lnTo>
                  <a:lnTo>
                    <a:pt x="4328766" y="1307906"/>
                  </a:lnTo>
                  <a:lnTo>
                    <a:pt x="4326962" y="1358102"/>
                  </a:lnTo>
                  <a:lnTo>
                    <a:pt x="4324757" y="1408298"/>
                  </a:lnTo>
                  <a:lnTo>
                    <a:pt x="4322151" y="1458494"/>
                  </a:lnTo>
                  <a:lnTo>
                    <a:pt x="4319144" y="1508690"/>
                  </a:lnTo>
                  <a:lnTo>
                    <a:pt x="4315736" y="1558886"/>
                  </a:lnTo>
                  <a:lnTo>
                    <a:pt x="4311927" y="1609082"/>
                  </a:lnTo>
                  <a:lnTo>
                    <a:pt x="4307717" y="1659278"/>
                  </a:lnTo>
                  <a:lnTo>
                    <a:pt x="4303107" y="1709474"/>
                  </a:lnTo>
                  <a:lnTo>
                    <a:pt x="4298095" y="1759670"/>
                  </a:lnTo>
                  <a:lnTo>
                    <a:pt x="4290812" y="1805969"/>
                  </a:lnTo>
                  <a:lnTo>
                    <a:pt x="4278538" y="1851197"/>
                  </a:lnTo>
                  <a:lnTo>
                    <a:pt x="4261416" y="1894822"/>
                  </a:lnTo>
                  <a:lnTo>
                    <a:pt x="4239650" y="1936330"/>
                  </a:lnTo>
                  <a:lnTo>
                    <a:pt x="4213498" y="1975224"/>
                  </a:lnTo>
                  <a:lnTo>
                    <a:pt x="4183273" y="2011039"/>
                  </a:lnTo>
                  <a:lnTo>
                    <a:pt x="4149333" y="2043354"/>
                  </a:lnTo>
                  <a:lnTo>
                    <a:pt x="4112075" y="2071788"/>
                  </a:lnTo>
                  <a:lnTo>
                    <a:pt x="4071945" y="2096001"/>
                  </a:lnTo>
                  <a:lnTo>
                    <a:pt x="4029424" y="2115704"/>
                  </a:lnTo>
                  <a:lnTo>
                    <a:pt x="3985012" y="2130665"/>
                  </a:lnTo>
                  <a:lnTo>
                    <a:pt x="3939231" y="2140707"/>
                  </a:lnTo>
                  <a:lnTo>
                    <a:pt x="3801233" y="2152318"/>
                  </a:lnTo>
                  <a:lnTo>
                    <a:pt x="3700474" y="2159091"/>
                  </a:lnTo>
                  <a:lnTo>
                    <a:pt x="3599715" y="2165435"/>
                  </a:lnTo>
                  <a:lnTo>
                    <a:pt x="3498956" y="2171349"/>
                  </a:lnTo>
                  <a:lnTo>
                    <a:pt x="3398197" y="2176834"/>
                  </a:lnTo>
                  <a:lnTo>
                    <a:pt x="3297438" y="2181890"/>
                  </a:lnTo>
                  <a:lnTo>
                    <a:pt x="3196679" y="2186517"/>
                  </a:lnTo>
                  <a:lnTo>
                    <a:pt x="3095920" y="2190714"/>
                  </a:lnTo>
                  <a:lnTo>
                    <a:pt x="2995161" y="2194483"/>
                  </a:lnTo>
                  <a:lnTo>
                    <a:pt x="2894401" y="2197822"/>
                  </a:lnTo>
                  <a:lnTo>
                    <a:pt x="2793642" y="2200731"/>
                  </a:lnTo>
                  <a:lnTo>
                    <a:pt x="2692882" y="2203212"/>
                  </a:lnTo>
                  <a:lnTo>
                    <a:pt x="2592123" y="2205263"/>
                  </a:lnTo>
                  <a:lnTo>
                    <a:pt x="2491363" y="2206885"/>
                  </a:lnTo>
                  <a:lnTo>
                    <a:pt x="2390604" y="2208078"/>
                  </a:lnTo>
                  <a:lnTo>
                    <a:pt x="2289844" y="2208842"/>
                  </a:lnTo>
                  <a:lnTo>
                    <a:pt x="2189085" y="2209177"/>
                  </a:lnTo>
                  <a:close/>
                </a:path>
              </a:pathLst>
            </a:custGeom>
            <a:solidFill>
              <a:srgbClr val="FFFFFF"/>
            </a:solidFill>
          </p:spPr>
          <p:txBody>
            <a:bodyPr wrap="square" lIns="0" tIns="0" rIns="0" bIns="0" rtlCol="0"/>
            <a:lstStyle/>
            <a:p>
              <a:pPr defTabSz="495330"/>
              <a:endParaRPr sz="975" kern="0">
                <a:solidFill>
                  <a:sysClr val="windowText" lastClr="000000"/>
                </a:solidFill>
              </a:endParaRPr>
            </a:p>
          </p:txBody>
        </p:sp>
      </p:grpSp>
      <p:sp>
        <p:nvSpPr>
          <p:cNvPr id="11" name="object 11"/>
          <p:cNvSpPr/>
          <p:nvPr/>
        </p:nvSpPr>
        <p:spPr>
          <a:xfrm>
            <a:off x="2825001" y="3292137"/>
            <a:ext cx="761180" cy="283422"/>
          </a:xfrm>
          <a:custGeom>
            <a:avLst/>
            <a:gdLst/>
            <a:ahLst/>
            <a:cxnLst/>
            <a:rect l="l" t="t" r="r" b="b"/>
            <a:pathLst>
              <a:path w="1405254" h="523239">
                <a:moveTo>
                  <a:pt x="439723" y="383443"/>
                </a:moveTo>
                <a:lnTo>
                  <a:pt x="429163" y="405250"/>
                </a:lnTo>
                <a:lnTo>
                  <a:pt x="412954" y="421833"/>
                </a:lnTo>
                <a:lnTo>
                  <a:pt x="394889" y="425280"/>
                </a:lnTo>
                <a:lnTo>
                  <a:pt x="394739" y="425308"/>
                </a:lnTo>
                <a:lnTo>
                  <a:pt x="380296" y="416244"/>
                </a:lnTo>
                <a:lnTo>
                  <a:pt x="314496" y="364053"/>
                </a:lnTo>
                <a:lnTo>
                  <a:pt x="269190" y="326017"/>
                </a:lnTo>
                <a:lnTo>
                  <a:pt x="219648" y="283415"/>
                </a:lnTo>
                <a:lnTo>
                  <a:pt x="168894" y="238791"/>
                </a:lnTo>
                <a:lnTo>
                  <a:pt x="119954" y="194690"/>
                </a:lnTo>
                <a:lnTo>
                  <a:pt x="75855" y="153659"/>
                </a:lnTo>
                <a:lnTo>
                  <a:pt x="39620" y="118242"/>
                </a:lnTo>
                <a:lnTo>
                  <a:pt x="2850" y="74431"/>
                </a:lnTo>
                <a:lnTo>
                  <a:pt x="0" y="60046"/>
                </a:lnTo>
                <a:lnTo>
                  <a:pt x="2018" y="44941"/>
                </a:lnTo>
                <a:lnTo>
                  <a:pt x="58841" y="18403"/>
                </a:lnTo>
                <a:lnTo>
                  <a:pt x="126435" y="10553"/>
                </a:lnTo>
                <a:lnTo>
                  <a:pt x="196733" y="4917"/>
                </a:lnTo>
                <a:lnTo>
                  <a:pt x="252477" y="1835"/>
                </a:lnTo>
                <a:lnTo>
                  <a:pt x="292169" y="662"/>
                </a:lnTo>
                <a:lnTo>
                  <a:pt x="276402" y="92561"/>
                </a:lnTo>
                <a:lnTo>
                  <a:pt x="289831" y="95682"/>
                </a:lnTo>
                <a:lnTo>
                  <a:pt x="268732" y="218667"/>
                </a:lnTo>
                <a:lnTo>
                  <a:pt x="316416" y="257394"/>
                </a:lnTo>
                <a:lnTo>
                  <a:pt x="365809" y="293796"/>
                </a:lnTo>
                <a:lnTo>
                  <a:pt x="385517" y="307773"/>
                </a:lnTo>
                <a:lnTo>
                  <a:pt x="408351" y="324986"/>
                </a:lnTo>
                <a:lnTo>
                  <a:pt x="428709" y="344229"/>
                </a:lnTo>
                <a:lnTo>
                  <a:pt x="440990" y="364296"/>
                </a:lnTo>
                <a:lnTo>
                  <a:pt x="439723" y="383443"/>
                </a:lnTo>
                <a:close/>
              </a:path>
              <a:path w="1405254" h="523239">
                <a:moveTo>
                  <a:pt x="282643" y="93386"/>
                </a:moveTo>
                <a:lnTo>
                  <a:pt x="278802" y="92878"/>
                </a:lnTo>
                <a:lnTo>
                  <a:pt x="276402" y="92561"/>
                </a:lnTo>
                <a:lnTo>
                  <a:pt x="278909" y="92254"/>
                </a:lnTo>
                <a:lnTo>
                  <a:pt x="282234" y="92907"/>
                </a:lnTo>
                <a:lnTo>
                  <a:pt x="282643" y="93386"/>
                </a:lnTo>
                <a:close/>
              </a:path>
              <a:path w="1405254" h="523239">
                <a:moveTo>
                  <a:pt x="479063" y="30454"/>
                </a:moveTo>
                <a:lnTo>
                  <a:pt x="445404" y="64498"/>
                </a:lnTo>
                <a:lnTo>
                  <a:pt x="381824" y="78355"/>
                </a:lnTo>
                <a:lnTo>
                  <a:pt x="359453" y="79194"/>
                </a:lnTo>
                <a:lnTo>
                  <a:pt x="325371" y="80561"/>
                </a:lnTo>
                <a:lnTo>
                  <a:pt x="293161" y="84376"/>
                </a:lnTo>
                <a:lnTo>
                  <a:pt x="276402" y="92561"/>
                </a:lnTo>
                <a:lnTo>
                  <a:pt x="292169" y="662"/>
                </a:lnTo>
                <a:lnTo>
                  <a:pt x="314602" y="0"/>
                </a:lnTo>
                <a:lnTo>
                  <a:pt x="375716" y="678"/>
                </a:lnTo>
                <a:lnTo>
                  <a:pt x="428426" y="5136"/>
                </a:lnTo>
                <a:lnTo>
                  <a:pt x="465200" y="14603"/>
                </a:lnTo>
                <a:lnTo>
                  <a:pt x="465339" y="14639"/>
                </a:lnTo>
                <a:lnTo>
                  <a:pt x="479063" y="30454"/>
                </a:lnTo>
                <a:close/>
              </a:path>
              <a:path w="1405254" h="523239">
                <a:moveTo>
                  <a:pt x="1401083" y="463117"/>
                </a:moveTo>
                <a:lnTo>
                  <a:pt x="1381547" y="496394"/>
                </a:lnTo>
                <a:lnTo>
                  <a:pt x="1345156" y="522034"/>
                </a:lnTo>
                <a:lnTo>
                  <a:pt x="1322403" y="522908"/>
                </a:lnTo>
                <a:lnTo>
                  <a:pt x="1281964" y="515794"/>
                </a:lnTo>
                <a:lnTo>
                  <a:pt x="1228203" y="502456"/>
                </a:lnTo>
                <a:lnTo>
                  <a:pt x="1165483" y="484660"/>
                </a:lnTo>
                <a:lnTo>
                  <a:pt x="1098167" y="464169"/>
                </a:lnTo>
                <a:lnTo>
                  <a:pt x="1030617" y="442747"/>
                </a:lnTo>
                <a:lnTo>
                  <a:pt x="967198" y="422160"/>
                </a:lnTo>
                <a:lnTo>
                  <a:pt x="912271" y="404172"/>
                </a:lnTo>
                <a:lnTo>
                  <a:pt x="870200" y="390546"/>
                </a:lnTo>
                <a:lnTo>
                  <a:pt x="845348" y="383048"/>
                </a:lnTo>
                <a:lnTo>
                  <a:pt x="792217" y="368996"/>
                </a:lnTo>
                <a:lnTo>
                  <a:pt x="737870" y="353918"/>
                </a:lnTo>
                <a:lnTo>
                  <a:pt x="683846" y="337913"/>
                </a:lnTo>
                <a:lnTo>
                  <a:pt x="631682" y="321081"/>
                </a:lnTo>
                <a:lnTo>
                  <a:pt x="582735" y="305193"/>
                </a:lnTo>
                <a:lnTo>
                  <a:pt x="531359" y="289041"/>
                </a:lnTo>
                <a:lnTo>
                  <a:pt x="478432" y="273035"/>
                </a:lnTo>
                <a:lnTo>
                  <a:pt x="424830" y="257584"/>
                </a:lnTo>
                <a:lnTo>
                  <a:pt x="371428" y="243099"/>
                </a:lnTo>
                <a:lnTo>
                  <a:pt x="319103" y="229990"/>
                </a:lnTo>
                <a:lnTo>
                  <a:pt x="270071" y="218968"/>
                </a:lnTo>
                <a:lnTo>
                  <a:pt x="268732" y="218667"/>
                </a:lnTo>
                <a:lnTo>
                  <a:pt x="289831" y="95682"/>
                </a:lnTo>
                <a:lnTo>
                  <a:pt x="321290" y="102993"/>
                </a:lnTo>
                <a:lnTo>
                  <a:pt x="367541" y="114269"/>
                </a:lnTo>
                <a:lnTo>
                  <a:pt x="414871" y="126258"/>
                </a:lnTo>
                <a:lnTo>
                  <a:pt x="460579" y="138197"/>
                </a:lnTo>
                <a:lnTo>
                  <a:pt x="511617" y="151847"/>
                </a:lnTo>
                <a:lnTo>
                  <a:pt x="560461" y="165186"/>
                </a:lnTo>
                <a:lnTo>
                  <a:pt x="609236" y="178713"/>
                </a:lnTo>
                <a:lnTo>
                  <a:pt x="657655" y="192297"/>
                </a:lnTo>
                <a:lnTo>
                  <a:pt x="705433" y="205808"/>
                </a:lnTo>
                <a:lnTo>
                  <a:pt x="797915" y="232083"/>
                </a:lnTo>
                <a:lnTo>
                  <a:pt x="842048" y="244587"/>
                </a:lnTo>
                <a:lnTo>
                  <a:pt x="873534" y="252744"/>
                </a:lnTo>
                <a:lnTo>
                  <a:pt x="914570" y="262492"/>
                </a:lnTo>
                <a:lnTo>
                  <a:pt x="1016991" y="286011"/>
                </a:lnTo>
                <a:lnTo>
                  <a:pt x="1074228" y="299410"/>
                </a:lnTo>
                <a:lnTo>
                  <a:pt x="1132716" y="313655"/>
                </a:lnTo>
                <a:lnTo>
                  <a:pt x="1190383" y="328558"/>
                </a:lnTo>
                <a:lnTo>
                  <a:pt x="1245153" y="343935"/>
                </a:lnTo>
                <a:lnTo>
                  <a:pt x="1294953" y="359598"/>
                </a:lnTo>
                <a:lnTo>
                  <a:pt x="1337708" y="375362"/>
                </a:lnTo>
                <a:lnTo>
                  <a:pt x="1393787" y="406446"/>
                </a:lnTo>
                <a:lnTo>
                  <a:pt x="1404814" y="430402"/>
                </a:lnTo>
                <a:lnTo>
                  <a:pt x="1401083" y="463117"/>
                </a:lnTo>
                <a:close/>
              </a:path>
            </a:pathLst>
          </a:custGeom>
          <a:solidFill>
            <a:srgbClr val="818F99"/>
          </a:solidFill>
        </p:spPr>
        <p:txBody>
          <a:bodyPr wrap="square" lIns="0" tIns="0" rIns="0" bIns="0" rtlCol="0"/>
          <a:lstStyle/>
          <a:p>
            <a:pPr defTabSz="495330"/>
            <a:endParaRPr sz="975" kern="0">
              <a:solidFill>
                <a:sysClr val="windowText" lastClr="000000"/>
              </a:solidFill>
            </a:endParaRPr>
          </a:p>
        </p:txBody>
      </p:sp>
      <p:sp>
        <p:nvSpPr>
          <p:cNvPr id="12" name="object 12"/>
          <p:cNvSpPr/>
          <p:nvPr/>
        </p:nvSpPr>
        <p:spPr>
          <a:xfrm>
            <a:off x="4360232" y="2648889"/>
            <a:ext cx="365284" cy="596080"/>
          </a:xfrm>
          <a:custGeom>
            <a:avLst/>
            <a:gdLst/>
            <a:ahLst/>
            <a:cxnLst/>
            <a:rect l="l" t="t" r="r" b="b"/>
            <a:pathLst>
              <a:path w="674370" h="1100454">
                <a:moveTo>
                  <a:pt x="293318" y="303951"/>
                </a:moveTo>
                <a:lnTo>
                  <a:pt x="277191" y="290859"/>
                </a:lnTo>
                <a:lnTo>
                  <a:pt x="266532" y="274079"/>
                </a:lnTo>
                <a:lnTo>
                  <a:pt x="267206" y="258196"/>
                </a:lnTo>
                <a:lnTo>
                  <a:pt x="314503" y="218223"/>
                </a:lnTo>
                <a:lnTo>
                  <a:pt x="360508" y="183412"/>
                </a:lnTo>
                <a:lnTo>
                  <a:pt x="414801" y="143651"/>
                </a:lnTo>
                <a:lnTo>
                  <a:pt x="472420" y="102635"/>
                </a:lnTo>
                <a:lnTo>
                  <a:pt x="528403" y="64064"/>
                </a:lnTo>
                <a:lnTo>
                  <a:pt x="577789" y="31636"/>
                </a:lnTo>
                <a:lnTo>
                  <a:pt x="615615" y="9048"/>
                </a:lnTo>
                <a:lnTo>
                  <a:pt x="636919" y="0"/>
                </a:lnTo>
                <a:lnTo>
                  <a:pt x="649483" y="443"/>
                </a:lnTo>
                <a:lnTo>
                  <a:pt x="661691" y="5091"/>
                </a:lnTo>
                <a:lnTo>
                  <a:pt x="670821" y="15943"/>
                </a:lnTo>
                <a:lnTo>
                  <a:pt x="674147" y="34998"/>
                </a:lnTo>
                <a:lnTo>
                  <a:pt x="672690" y="57719"/>
                </a:lnTo>
                <a:lnTo>
                  <a:pt x="665977" y="115669"/>
                </a:lnTo>
                <a:lnTo>
                  <a:pt x="655669" y="182670"/>
                </a:lnTo>
                <a:lnTo>
                  <a:pt x="645204" y="239720"/>
                </a:lnTo>
                <a:lnTo>
                  <a:pt x="568114" y="224730"/>
                </a:lnTo>
                <a:lnTo>
                  <a:pt x="562861" y="235319"/>
                </a:lnTo>
                <a:lnTo>
                  <a:pt x="464379" y="193585"/>
                </a:lnTo>
                <a:lnTo>
                  <a:pt x="444787" y="207807"/>
                </a:lnTo>
                <a:lnTo>
                  <a:pt x="422704" y="225780"/>
                </a:lnTo>
                <a:lnTo>
                  <a:pt x="382633" y="259857"/>
                </a:lnTo>
                <a:lnTo>
                  <a:pt x="367103" y="273561"/>
                </a:lnTo>
                <a:lnTo>
                  <a:pt x="348257" y="289240"/>
                </a:lnTo>
                <a:lnTo>
                  <a:pt x="328203" y="302454"/>
                </a:lnTo>
                <a:lnTo>
                  <a:pt x="309048" y="308765"/>
                </a:lnTo>
                <a:lnTo>
                  <a:pt x="293318" y="303951"/>
                </a:lnTo>
                <a:close/>
              </a:path>
              <a:path w="674370" h="1100454">
                <a:moveTo>
                  <a:pt x="563595" y="235630"/>
                </a:moveTo>
                <a:lnTo>
                  <a:pt x="568114" y="224730"/>
                </a:lnTo>
                <a:lnTo>
                  <a:pt x="568620" y="226958"/>
                </a:lnTo>
                <a:lnTo>
                  <a:pt x="563595" y="235630"/>
                </a:lnTo>
                <a:close/>
              </a:path>
              <a:path w="674370" h="1100454">
                <a:moveTo>
                  <a:pt x="580179" y="406043"/>
                </a:moveTo>
                <a:lnTo>
                  <a:pt x="565103" y="393986"/>
                </a:lnTo>
                <a:lnTo>
                  <a:pt x="558372" y="371273"/>
                </a:lnTo>
                <a:lnTo>
                  <a:pt x="557320" y="343309"/>
                </a:lnTo>
                <a:lnTo>
                  <a:pt x="559283" y="315495"/>
                </a:lnTo>
                <a:lnTo>
                  <a:pt x="562972" y="296661"/>
                </a:lnTo>
                <a:lnTo>
                  <a:pt x="568519" y="267951"/>
                </a:lnTo>
                <a:lnTo>
                  <a:pt x="571655" y="240322"/>
                </a:lnTo>
                <a:lnTo>
                  <a:pt x="568620" y="226958"/>
                </a:lnTo>
                <a:lnTo>
                  <a:pt x="569184" y="225984"/>
                </a:lnTo>
                <a:lnTo>
                  <a:pt x="568114" y="224730"/>
                </a:lnTo>
                <a:lnTo>
                  <a:pt x="641652" y="255894"/>
                </a:lnTo>
                <a:lnTo>
                  <a:pt x="631797" y="300773"/>
                </a:lnTo>
                <a:lnTo>
                  <a:pt x="616073" y="355639"/>
                </a:lnTo>
                <a:lnTo>
                  <a:pt x="598659" y="394126"/>
                </a:lnTo>
                <a:lnTo>
                  <a:pt x="580179" y="406043"/>
                </a:lnTo>
                <a:close/>
              </a:path>
              <a:path w="674370" h="1100454">
                <a:moveTo>
                  <a:pt x="38193" y="1090602"/>
                </a:moveTo>
                <a:lnTo>
                  <a:pt x="14256" y="1067769"/>
                </a:lnTo>
                <a:lnTo>
                  <a:pt x="0" y="1032369"/>
                </a:lnTo>
                <a:lnTo>
                  <a:pt x="4818" y="1010206"/>
                </a:lnTo>
                <a:lnTo>
                  <a:pt x="21831" y="972208"/>
                </a:lnTo>
                <a:lnTo>
                  <a:pt x="47844" y="922897"/>
                </a:lnTo>
                <a:lnTo>
                  <a:pt x="79664" y="866791"/>
                </a:lnTo>
                <a:lnTo>
                  <a:pt x="114095" y="808410"/>
                </a:lnTo>
                <a:lnTo>
                  <a:pt x="147945" y="752275"/>
                </a:lnTo>
                <a:lnTo>
                  <a:pt x="178017" y="702904"/>
                </a:lnTo>
                <a:lnTo>
                  <a:pt x="201119" y="664817"/>
                </a:lnTo>
                <a:lnTo>
                  <a:pt x="214057" y="642535"/>
                </a:lnTo>
                <a:lnTo>
                  <a:pt x="236209" y="600952"/>
                </a:lnTo>
                <a:lnTo>
                  <a:pt x="259456" y="558557"/>
                </a:lnTo>
                <a:lnTo>
                  <a:pt x="283413" y="516612"/>
                </a:lnTo>
                <a:lnTo>
                  <a:pt x="307695" y="476382"/>
                </a:lnTo>
                <a:lnTo>
                  <a:pt x="334450" y="432154"/>
                </a:lnTo>
                <a:lnTo>
                  <a:pt x="362038" y="385386"/>
                </a:lnTo>
                <a:lnTo>
                  <a:pt x="389640" y="337111"/>
                </a:lnTo>
                <a:lnTo>
                  <a:pt x="416442" y="288364"/>
                </a:lnTo>
                <a:lnTo>
                  <a:pt x="441627" y="240177"/>
                </a:lnTo>
                <a:lnTo>
                  <a:pt x="463863" y="194642"/>
                </a:lnTo>
                <a:lnTo>
                  <a:pt x="464379" y="193585"/>
                </a:lnTo>
                <a:lnTo>
                  <a:pt x="562861" y="235319"/>
                </a:lnTo>
                <a:lnTo>
                  <a:pt x="524485" y="311308"/>
                </a:lnTo>
                <a:lnTo>
                  <a:pt x="500930" y="356238"/>
                </a:lnTo>
                <a:lnTo>
                  <a:pt x="476596" y="401770"/>
                </a:lnTo>
                <a:lnTo>
                  <a:pt x="451769" y="447535"/>
                </a:lnTo>
                <a:lnTo>
                  <a:pt x="426736" y="493165"/>
                </a:lnTo>
                <a:lnTo>
                  <a:pt x="401781" y="538290"/>
                </a:lnTo>
                <a:lnTo>
                  <a:pt x="377192" y="582542"/>
                </a:lnTo>
                <a:lnTo>
                  <a:pt x="353255" y="625551"/>
                </a:lnTo>
                <a:lnTo>
                  <a:pt x="330255" y="666949"/>
                </a:lnTo>
                <a:lnTo>
                  <a:pt x="314270" y="697533"/>
                </a:lnTo>
                <a:lnTo>
                  <a:pt x="293838" y="738655"/>
                </a:lnTo>
                <a:lnTo>
                  <a:pt x="269932" y="787387"/>
                </a:lnTo>
                <a:lnTo>
                  <a:pt x="243523" y="840801"/>
                </a:lnTo>
                <a:lnTo>
                  <a:pt x="215582" y="895969"/>
                </a:lnTo>
                <a:lnTo>
                  <a:pt x="187082" y="949962"/>
                </a:lnTo>
                <a:lnTo>
                  <a:pt x="158994" y="999853"/>
                </a:lnTo>
                <a:lnTo>
                  <a:pt x="132289" y="1042714"/>
                </a:lnTo>
                <a:lnTo>
                  <a:pt x="107940" y="1075617"/>
                </a:lnTo>
                <a:lnTo>
                  <a:pt x="64763" y="1100135"/>
                </a:lnTo>
                <a:lnTo>
                  <a:pt x="38193" y="1090602"/>
                </a:lnTo>
                <a:close/>
              </a:path>
            </a:pathLst>
          </a:custGeom>
          <a:solidFill>
            <a:srgbClr val="818F99"/>
          </a:solidFill>
        </p:spPr>
        <p:txBody>
          <a:bodyPr wrap="square" lIns="0" tIns="0" rIns="0" bIns="0" rtlCol="0"/>
          <a:lstStyle/>
          <a:p>
            <a:pPr defTabSz="495330"/>
            <a:endParaRPr sz="975" kern="0">
              <a:solidFill>
                <a:sysClr val="windowText" lastClr="000000"/>
              </a:solidFill>
            </a:endParaRPr>
          </a:p>
        </p:txBody>
      </p:sp>
      <p:grpSp>
        <p:nvGrpSpPr>
          <p:cNvPr id="13" name="object 13"/>
          <p:cNvGrpSpPr/>
          <p:nvPr/>
        </p:nvGrpSpPr>
        <p:grpSpPr>
          <a:xfrm>
            <a:off x="1062588" y="763472"/>
            <a:ext cx="2625090" cy="1750060"/>
            <a:chOff x="1961700" y="222526"/>
            <a:chExt cx="4846320" cy="3230880"/>
          </a:xfrm>
        </p:grpSpPr>
        <p:pic>
          <p:nvPicPr>
            <p:cNvPr id="14" name="object 14"/>
            <p:cNvPicPr/>
            <p:nvPr/>
          </p:nvPicPr>
          <p:blipFill>
            <a:blip r:embed="rId2" cstate="print"/>
            <a:stretch>
              <a:fillRect/>
            </a:stretch>
          </p:blipFill>
          <p:spPr>
            <a:xfrm>
              <a:off x="2303515" y="2691105"/>
              <a:ext cx="3857624" cy="761999"/>
            </a:xfrm>
            <a:prstGeom prst="rect">
              <a:avLst/>
            </a:prstGeom>
          </p:spPr>
        </p:pic>
        <p:sp>
          <p:nvSpPr>
            <p:cNvPr id="15" name="object 15"/>
            <p:cNvSpPr/>
            <p:nvPr/>
          </p:nvSpPr>
          <p:spPr>
            <a:xfrm>
              <a:off x="1961700" y="277690"/>
              <a:ext cx="4846320" cy="2471420"/>
            </a:xfrm>
            <a:custGeom>
              <a:avLst/>
              <a:gdLst/>
              <a:ahLst/>
              <a:cxnLst/>
              <a:rect l="l" t="t" r="r" b="b"/>
              <a:pathLst>
                <a:path w="4846320" h="2471420">
                  <a:moveTo>
                    <a:pt x="2395278" y="2471229"/>
                  </a:moveTo>
                  <a:lnTo>
                    <a:pt x="2243777" y="2470670"/>
                  </a:lnTo>
                  <a:lnTo>
                    <a:pt x="2092275" y="2469243"/>
                  </a:lnTo>
                  <a:lnTo>
                    <a:pt x="1940773" y="2466949"/>
                  </a:lnTo>
                  <a:lnTo>
                    <a:pt x="1789271" y="2463787"/>
                  </a:lnTo>
                  <a:lnTo>
                    <a:pt x="1637769" y="2459757"/>
                  </a:lnTo>
                  <a:lnTo>
                    <a:pt x="1486267" y="2454860"/>
                  </a:lnTo>
                  <a:lnTo>
                    <a:pt x="1334765" y="2449096"/>
                  </a:lnTo>
                  <a:lnTo>
                    <a:pt x="1183262" y="2442464"/>
                  </a:lnTo>
                  <a:lnTo>
                    <a:pt x="1031760" y="2434965"/>
                  </a:lnTo>
                  <a:lnTo>
                    <a:pt x="880257" y="2426598"/>
                  </a:lnTo>
                  <a:lnTo>
                    <a:pt x="728754" y="2417364"/>
                  </a:lnTo>
                  <a:lnTo>
                    <a:pt x="577252" y="2407262"/>
                  </a:lnTo>
                  <a:lnTo>
                    <a:pt x="476250" y="2400046"/>
                  </a:lnTo>
                  <a:lnTo>
                    <a:pt x="434238" y="2395078"/>
                  </a:lnTo>
                  <a:lnTo>
                    <a:pt x="392826" y="2386438"/>
                  </a:lnTo>
                  <a:lnTo>
                    <a:pt x="352333" y="2374191"/>
                  </a:lnTo>
                  <a:lnTo>
                    <a:pt x="313073" y="2358434"/>
                  </a:lnTo>
                  <a:lnTo>
                    <a:pt x="275350" y="2339286"/>
                  </a:lnTo>
                  <a:lnTo>
                    <a:pt x="239456" y="2316898"/>
                  </a:lnTo>
                  <a:lnTo>
                    <a:pt x="205668" y="2291441"/>
                  </a:lnTo>
                  <a:lnTo>
                    <a:pt x="174248" y="2263113"/>
                  </a:lnTo>
                  <a:lnTo>
                    <a:pt x="145440" y="2232134"/>
                  </a:lnTo>
                  <a:lnTo>
                    <a:pt x="119466" y="2198743"/>
                  </a:lnTo>
                  <a:lnTo>
                    <a:pt x="96527" y="2163198"/>
                  </a:lnTo>
                  <a:lnTo>
                    <a:pt x="76800" y="2125774"/>
                  </a:lnTo>
                  <a:lnTo>
                    <a:pt x="60439" y="2086762"/>
                  </a:lnTo>
                  <a:lnTo>
                    <a:pt x="47570" y="2046463"/>
                  </a:lnTo>
                  <a:lnTo>
                    <a:pt x="38292" y="2005188"/>
                  </a:lnTo>
                  <a:lnTo>
                    <a:pt x="32678" y="1963258"/>
                  </a:lnTo>
                  <a:lnTo>
                    <a:pt x="28315" y="1913261"/>
                  </a:lnTo>
                  <a:lnTo>
                    <a:pt x="24265" y="1863263"/>
                  </a:lnTo>
                  <a:lnTo>
                    <a:pt x="20526" y="1813265"/>
                  </a:lnTo>
                  <a:lnTo>
                    <a:pt x="17099" y="1763267"/>
                  </a:lnTo>
                  <a:lnTo>
                    <a:pt x="13985" y="1713270"/>
                  </a:lnTo>
                  <a:lnTo>
                    <a:pt x="11182" y="1663272"/>
                  </a:lnTo>
                  <a:lnTo>
                    <a:pt x="8692" y="1613275"/>
                  </a:lnTo>
                  <a:lnTo>
                    <a:pt x="6514" y="1563277"/>
                  </a:lnTo>
                  <a:lnTo>
                    <a:pt x="4648" y="1513280"/>
                  </a:lnTo>
                  <a:lnTo>
                    <a:pt x="3094" y="1463283"/>
                  </a:lnTo>
                  <a:lnTo>
                    <a:pt x="1852" y="1413285"/>
                  </a:lnTo>
                  <a:lnTo>
                    <a:pt x="922" y="1363288"/>
                  </a:lnTo>
                  <a:lnTo>
                    <a:pt x="305" y="1313291"/>
                  </a:lnTo>
                  <a:lnTo>
                    <a:pt x="0" y="1263294"/>
                  </a:lnTo>
                  <a:lnTo>
                    <a:pt x="6" y="1213296"/>
                  </a:lnTo>
                  <a:lnTo>
                    <a:pt x="325" y="1163299"/>
                  </a:lnTo>
                  <a:lnTo>
                    <a:pt x="956" y="1113302"/>
                  </a:lnTo>
                  <a:lnTo>
                    <a:pt x="1899" y="1063305"/>
                  </a:lnTo>
                  <a:lnTo>
                    <a:pt x="3154" y="1013309"/>
                  </a:lnTo>
                  <a:lnTo>
                    <a:pt x="4721" y="963312"/>
                  </a:lnTo>
                  <a:lnTo>
                    <a:pt x="6601" y="913315"/>
                  </a:lnTo>
                  <a:lnTo>
                    <a:pt x="8792" y="863318"/>
                  </a:lnTo>
                  <a:lnTo>
                    <a:pt x="11296" y="813321"/>
                  </a:lnTo>
                  <a:lnTo>
                    <a:pt x="14112" y="763325"/>
                  </a:lnTo>
                  <a:lnTo>
                    <a:pt x="17240" y="713328"/>
                  </a:lnTo>
                  <a:lnTo>
                    <a:pt x="20680" y="663331"/>
                  </a:lnTo>
                  <a:lnTo>
                    <a:pt x="24432" y="613335"/>
                  </a:lnTo>
                  <a:lnTo>
                    <a:pt x="28496" y="563338"/>
                  </a:lnTo>
                  <a:lnTo>
                    <a:pt x="32872" y="513342"/>
                  </a:lnTo>
                  <a:lnTo>
                    <a:pt x="38493" y="471636"/>
                  </a:lnTo>
                  <a:lnTo>
                    <a:pt x="47737" y="430581"/>
                  </a:lnTo>
                  <a:lnTo>
                    <a:pt x="60535" y="390491"/>
                  </a:lnTo>
                  <a:lnTo>
                    <a:pt x="76788" y="351673"/>
                  </a:lnTo>
                  <a:lnTo>
                    <a:pt x="96372" y="314425"/>
                  </a:lnTo>
                  <a:lnTo>
                    <a:pt x="119137" y="279031"/>
                  </a:lnTo>
                  <a:lnTo>
                    <a:pt x="144908" y="245762"/>
                  </a:lnTo>
                  <a:lnTo>
                    <a:pt x="173489" y="214873"/>
                  </a:lnTo>
                  <a:lnTo>
                    <a:pt x="204661" y="186601"/>
                  </a:lnTo>
                  <a:lnTo>
                    <a:pt x="238184" y="161162"/>
                  </a:lnTo>
                  <a:lnTo>
                    <a:pt x="273803" y="138750"/>
                  </a:lnTo>
                  <a:lnTo>
                    <a:pt x="311244" y="119538"/>
                  </a:lnTo>
                  <a:lnTo>
                    <a:pt x="350222" y="103672"/>
                  </a:lnTo>
                  <a:lnTo>
                    <a:pt x="390437" y="91274"/>
                  </a:lnTo>
                  <a:lnTo>
                    <a:pt x="431582" y="82438"/>
                  </a:lnTo>
                  <a:lnTo>
                    <a:pt x="473342" y="77233"/>
                  </a:lnTo>
                  <a:lnTo>
                    <a:pt x="574493" y="69395"/>
                  </a:lnTo>
                  <a:lnTo>
                    <a:pt x="675645" y="61976"/>
                  </a:lnTo>
                  <a:lnTo>
                    <a:pt x="776796" y="54977"/>
                  </a:lnTo>
                  <a:lnTo>
                    <a:pt x="877947" y="48396"/>
                  </a:lnTo>
                  <a:lnTo>
                    <a:pt x="979098" y="42235"/>
                  </a:lnTo>
                  <a:lnTo>
                    <a:pt x="1080249" y="36493"/>
                  </a:lnTo>
                  <a:lnTo>
                    <a:pt x="1181400" y="31171"/>
                  </a:lnTo>
                  <a:lnTo>
                    <a:pt x="1282550" y="26267"/>
                  </a:lnTo>
                  <a:lnTo>
                    <a:pt x="1383701" y="21783"/>
                  </a:lnTo>
                  <a:lnTo>
                    <a:pt x="1484851" y="17718"/>
                  </a:lnTo>
                  <a:lnTo>
                    <a:pt x="1586002" y="14072"/>
                  </a:lnTo>
                  <a:lnTo>
                    <a:pt x="1687152" y="10846"/>
                  </a:lnTo>
                  <a:lnTo>
                    <a:pt x="1788302" y="8039"/>
                  </a:lnTo>
                  <a:lnTo>
                    <a:pt x="1889452" y="5651"/>
                  </a:lnTo>
                  <a:lnTo>
                    <a:pt x="1990602" y="3682"/>
                  </a:lnTo>
                  <a:lnTo>
                    <a:pt x="2091752" y="2133"/>
                  </a:lnTo>
                  <a:lnTo>
                    <a:pt x="2192902" y="1002"/>
                  </a:lnTo>
                  <a:lnTo>
                    <a:pt x="2294052" y="291"/>
                  </a:lnTo>
                  <a:lnTo>
                    <a:pt x="2395201" y="0"/>
                  </a:lnTo>
                  <a:lnTo>
                    <a:pt x="2496351" y="127"/>
                  </a:lnTo>
                  <a:lnTo>
                    <a:pt x="2597500" y="674"/>
                  </a:lnTo>
                  <a:lnTo>
                    <a:pt x="2698650" y="1640"/>
                  </a:lnTo>
                  <a:lnTo>
                    <a:pt x="2799799" y="3025"/>
                  </a:lnTo>
                  <a:lnTo>
                    <a:pt x="2900948" y="4829"/>
                  </a:lnTo>
                  <a:lnTo>
                    <a:pt x="3002097" y="7053"/>
                  </a:lnTo>
                  <a:lnTo>
                    <a:pt x="3103246" y="9696"/>
                  </a:lnTo>
                  <a:lnTo>
                    <a:pt x="3204395" y="12758"/>
                  </a:lnTo>
                  <a:lnTo>
                    <a:pt x="3305544" y="16239"/>
                  </a:lnTo>
                  <a:lnTo>
                    <a:pt x="3406692" y="20140"/>
                  </a:lnTo>
                  <a:lnTo>
                    <a:pt x="3507841" y="24460"/>
                  </a:lnTo>
                  <a:lnTo>
                    <a:pt x="3608989" y="29199"/>
                  </a:lnTo>
                  <a:lnTo>
                    <a:pt x="3710138" y="34357"/>
                  </a:lnTo>
                  <a:lnTo>
                    <a:pt x="3811286" y="39935"/>
                  </a:lnTo>
                  <a:lnTo>
                    <a:pt x="3912434" y="45932"/>
                  </a:lnTo>
                  <a:lnTo>
                    <a:pt x="4013582" y="52348"/>
                  </a:lnTo>
                  <a:lnTo>
                    <a:pt x="4114730" y="59183"/>
                  </a:lnTo>
                  <a:lnTo>
                    <a:pt x="4215878" y="66437"/>
                  </a:lnTo>
                  <a:lnTo>
                    <a:pt x="4317026" y="74111"/>
                  </a:lnTo>
                  <a:lnTo>
                    <a:pt x="4367600" y="78105"/>
                  </a:lnTo>
                  <a:lnTo>
                    <a:pt x="4409025" y="83236"/>
                  </a:lnTo>
                  <a:lnTo>
                    <a:pt x="4449850" y="91937"/>
                  </a:lnTo>
                  <a:lnTo>
                    <a:pt x="4489767" y="104144"/>
                  </a:lnTo>
                  <a:lnTo>
                    <a:pt x="4528475" y="119764"/>
                  </a:lnTo>
                  <a:lnTo>
                    <a:pt x="4565685" y="138680"/>
                  </a:lnTo>
                  <a:lnTo>
                    <a:pt x="4601115" y="160750"/>
                  </a:lnTo>
                  <a:lnTo>
                    <a:pt x="4634499" y="185808"/>
                  </a:lnTo>
                  <a:lnTo>
                    <a:pt x="4665586" y="213665"/>
                  </a:lnTo>
                  <a:lnTo>
                    <a:pt x="4694141" y="244111"/>
                  </a:lnTo>
                  <a:lnTo>
                    <a:pt x="4719950" y="276917"/>
                  </a:lnTo>
                  <a:lnTo>
                    <a:pt x="4742819" y="311837"/>
                  </a:lnTo>
                  <a:lnTo>
                    <a:pt x="4762575" y="348607"/>
                  </a:lnTo>
                  <a:lnTo>
                    <a:pt x="4779071" y="386952"/>
                  </a:lnTo>
                  <a:lnTo>
                    <a:pt x="4792181" y="426581"/>
                  </a:lnTo>
                  <a:lnTo>
                    <a:pt x="4801806" y="467198"/>
                  </a:lnTo>
                  <a:lnTo>
                    <a:pt x="4807876" y="508496"/>
                  </a:lnTo>
                  <a:lnTo>
                    <a:pt x="4812923" y="558838"/>
                  </a:lnTo>
                  <a:lnTo>
                    <a:pt x="4817610" y="609179"/>
                  </a:lnTo>
                  <a:lnTo>
                    <a:pt x="4821936" y="659520"/>
                  </a:lnTo>
                  <a:lnTo>
                    <a:pt x="4825901" y="709862"/>
                  </a:lnTo>
                  <a:lnTo>
                    <a:pt x="4829506" y="760203"/>
                  </a:lnTo>
                  <a:lnTo>
                    <a:pt x="4832750" y="810544"/>
                  </a:lnTo>
                  <a:lnTo>
                    <a:pt x="4835634" y="860886"/>
                  </a:lnTo>
                  <a:lnTo>
                    <a:pt x="4838158" y="911227"/>
                  </a:lnTo>
                  <a:lnTo>
                    <a:pt x="4840321" y="961568"/>
                  </a:lnTo>
                  <a:lnTo>
                    <a:pt x="4842123" y="1011909"/>
                  </a:lnTo>
                  <a:lnTo>
                    <a:pt x="4843565" y="1062251"/>
                  </a:lnTo>
                  <a:lnTo>
                    <a:pt x="4844647" y="1112592"/>
                  </a:lnTo>
                  <a:lnTo>
                    <a:pt x="4845368" y="1162933"/>
                  </a:lnTo>
                  <a:lnTo>
                    <a:pt x="4845728" y="1213275"/>
                  </a:lnTo>
                  <a:lnTo>
                    <a:pt x="4845728" y="1263616"/>
                  </a:lnTo>
                  <a:lnTo>
                    <a:pt x="4845368" y="1313957"/>
                  </a:lnTo>
                  <a:lnTo>
                    <a:pt x="4844647" y="1364299"/>
                  </a:lnTo>
                  <a:lnTo>
                    <a:pt x="4843565" y="1414640"/>
                  </a:lnTo>
                  <a:lnTo>
                    <a:pt x="4842123" y="1464981"/>
                  </a:lnTo>
                  <a:lnTo>
                    <a:pt x="4840321" y="1515323"/>
                  </a:lnTo>
                  <a:lnTo>
                    <a:pt x="4838158" y="1565664"/>
                  </a:lnTo>
                  <a:lnTo>
                    <a:pt x="4835634" y="1616005"/>
                  </a:lnTo>
                  <a:lnTo>
                    <a:pt x="4832750" y="1666347"/>
                  </a:lnTo>
                  <a:lnTo>
                    <a:pt x="4829506" y="1716688"/>
                  </a:lnTo>
                  <a:lnTo>
                    <a:pt x="4825901" y="1767029"/>
                  </a:lnTo>
                  <a:lnTo>
                    <a:pt x="4821936" y="1817371"/>
                  </a:lnTo>
                  <a:lnTo>
                    <a:pt x="4817610" y="1867712"/>
                  </a:lnTo>
                  <a:lnTo>
                    <a:pt x="4812923" y="1918053"/>
                  </a:lnTo>
                  <a:lnTo>
                    <a:pt x="4807876" y="1968395"/>
                  </a:lnTo>
                  <a:lnTo>
                    <a:pt x="4801810" y="2009901"/>
                  </a:lnTo>
                  <a:lnTo>
                    <a:pt x="4792152" y="2050723"/>
                  </a:lnTo>
                  <a:lnTo>
                    <a:pt x="4778977" y="2090548"/>
                  </a:lnTo>
                  <a:lnTo>
                    <a:pt x="4762383" y="2129074"/>
                  </a:lnTo>
                  <a:lnTo>
                    <a:pt x="4742499" y="2166009"/>
                  </a:lnTo>
                  <a:lnTo>
                    <a:pt x="4719473" y="2201073"/>
                  </a:lnTo>
                  <a:lnTo>
                    <a:pt x="4693481" y="2233998"/>
                  </a:lnTo>
                  <a:lnTo>
                    <a:pt x="4664722" y="2264535"/>
                  </a:lnTo>
                  <a:lnTo>
                    <a:pt x="4633413" y="2292451"/>
                  </a:lnTo>
                  <a:lnTo>
                    <a:pt x="4599791" y="2317535"/>
                  </a:lnTo>
                  <a:lnTo>
                    <a:pt x="4564113" y="2339596"/>
                  </a:lnTo>
                  <a:lnTo>
                    <a:pt x="4526649" y="2358467"/>
                  </a:lnTo>
                  <a:lnTo>
                    <a:pt x="4487685" y="2374003"/>
                  </a:lnTo>
                  <a:lnTo>
                    <a:pt x="4447515" y="2386088"/>
                  </a:lnTo>
                  <a:lnTo>
                    <a:pt x="4406446" y="2394629"/>
                  </a:lnTo>
                  <a:lnTo>
                    <a:pt x="4364789" y="2399561"/>
                  </a:lnTo>
                  <a:lnTo>
                    <a:pt x="4213289" y="2410279"/>
                  </a:lnTo>
                  <a:lnTo>
                    <a:pt x="4061789" y="2420129"/>
                  </a:lnTo>
                  <a:lnTo>
                    <a:pt x="3910288" y="2429112"/>
                  </a:lnTo>
                  <a:lnTo>
                    <a:pt x="3758788" y="2437228"/>
                  </a:lnTo>
                  <a:lnTo>
                    <a:pt x="3607287" y="2444475"/>
                  </a:lnTo>
                  <a:lnTo>
                    <a:pt x="3455787" y="2450856"/>
                  </a:lnTo>
                  <a:lnTo>
                    <a:pt x="3304286" y="2456369"/>
                  </a:lnTo>
                  <a:lnTo>
                    <a:pt x="3152785" y="2461014"/>
                  </a:lnTo>
                  <a:lnTo>
                    <a:pt x="3001284" y="2464792"/>
                  </a:lnTo>
                  <a:lnTo>
                    <a:pt x="2849782" y="2467703"/>
                  </a:lnTo>
                  <a:lnTo>
                    <a:pt x="2698281" y="2469746"/>
                  </a:lnTo>
                  <a:lnTo>
                    <a:pt x="2546780" y="2470921"/>
                  </a:lnTo>
                  <a:lnTo>
                    <a:pt x="2395278" y="2471229"/>
                  </a:lnTo>
                  <a:close/>
                </a:path>
              </a:pathLst>
            </a:custGeom>
            <a:solidFill>
              <a:srgbClr val="FFFFFF"/>
            </a:solidFill>
          </p:spPr>
          <p:txBody>
            <a:bodyPr wrap="square" lIns="0" tIns="0" rIns="0" bIns="0" rtlCol="0"/>
            <a:lstStyle/>
            <a:p>
              <a:pPr defTabSz="495330"/>
              <a:endParaRPr sz="975" kern="0">
                <a:solidFill>
                  <a:sysClr val="windowText" lastClr="000000"/>
                </a:solidFill>
              </a:endParaRPr>
            </a:p>
          </p:txBody>
        </p:sp>
        <p:sp>
          <p:nvSpPr>
            <p:cNvPr id="16" name="object 16"/>
            <p:cNvSpPr/>
            <p:nvPr/>
          </p:nvSpPr>
          <p:spPr>
            <a:xfrm>
              <a:off x="2495440" y="222526"/>
              <a:ext cx="2866390" cy="532130"/>
            </a:xfrm>
            <a:custGeom>
              <a:avLst/>
              <a:gdLst/>
              <a:ahLst/>
              <a:cxnLst/>
              <a:rect l="l" t="t" r="r" b="b"/>
              <a:pathLst>
                <a:path w="2866390" h="532130">
                  <a:moveTo>
                    <a:pt x="2600057" y="532130"/>
                  </a:moveTo>
                  <a:lnTo>
                    <a:pt x="266065" y="532130"/>
                  </a:lnTo>
                  <a:lnTo>
                    <a:pt x="218239" y="527843"/>
                  </a:lnTo>
                  <a:lnTo>
                    <a:pt x="173226" y="515484"/>
                  </a:lnTo>
                  <a:lnTo>
                    <a:pt x="131776" y="495804"/>
                  </a:lnTo>
                  <a:lnTo>
                    <a:pt x="94642" y="469554"/>
                  </a:lnTo>
                  <a:lnTo>
                    <a:pt x="62575" y="437487"/>
                  </a:lnTo>
                  <a:lnTo>
                    <a:pt x="36325" y="400353"/>
                  </a:lnTo>
                  <a:lnTo>
                    <a:pt x="16645" y="358903"/>
                  </a:lnTo>
                  <a:lnTo>
                    <a:pt x="4286" y="313890"/>
                  </a:lnTo>
                  <a:lnTo>
                    <a:pt x="0" y="266065"/>
                  </a:lnTo>
                  <a:lnTo>
                    <a:pt x="4286" y="218239"/>
                  </a:lnTo>
                  <a:lnTo>
                    <a:pt x="16645" y="173226"/>
                  </a:lnTo>
                  <a:lnTo>
                    <a:pt x="36325" y="131776"/>
                  </a:lnTo>
                  <a:lnTo>
                    <a:pt x="62575" y="94642"/>
                  </a:lnTo>
                  <a:lnTo>
                    <a:pt x="94642" y="62575"/>
                  </a:lnTo>
                  <a:lnTo>
                    <a:pt x="131776" y="36325"/>
                  </a:lnTo>
                  <a:lnTo>
                    <a:pt x="173226" y="16645"/>
                  </a:lnTo>
                  <a:lnTo>
                    <a:pt x="218239" y="4286"/>
                  </a:lnTo>
                  <a:lnTo>
                    <a:pt x="266065" y="0"/>
                  </a:lnTo>
                  <a:lnTo>
                    <a:pt x="2600057" y="0"/>
                  </a:lnTo>
                  <a:lnTo>
                    <a:pt x="2647882" y="4286"/>
                  </a:lnTo>
                  <a:lnTo>
                    <a:pt x="2692895" y="16645"/>
                  </a:lnTo>
                  <a:lnTo>
                    <a:pt x="2734345" y="36325"/>
                  </a:lnTo>
                  <a:lnTo>
                    <a:pt x="2771479" y="62575"/>
                  </a:lnTo>
                  <a:lnTo>
                    <a:pt x="2803546" y="94642"/>
                  </a:lnTo>
                  <a:lnTo>
                    <a:pt x="2829796" y="131776"/>
                  </a:lnTo>
                  <a:lnTo>
                    <a:pt x="2849476" y="173226"/>
                  </a:lnTo>
                  <a:lnTo>
                    <a:pt x="2861835" y="218239"/>
                  </a:lnTo>
                  <a:lnTo>
                    <a:pt x="2866122" y="266065"/>
                  </a:lnTo>
                  <a:lnTo>
                    <a:pt x="2861835" y="313890"/>
                  </a:lnTo>
                  <a:lnTo>
                    <a:pt x="2849476" y="358903"/>
                  </a:lnTo>
                  <a:lnTo>
                    <a:pt x="2829796" y="400353"/>
                  </a:lnTo>
                  <a:lnTo>
                    <a:pt x="2803546" y="437487"/>
                  </a:lnTo>
                  <a:lnTo>
                    <a:pt x="2771479" y="469554"/>
                  </a:lnTo>
                  <a:lnTo>
                    <a:pt x="2734345" y="495804"/>
                  </a:lnTo>
                  <a:lnTo>
                    <a:pt x="2692895" y="515484"/>
                  </a:lnTo>
                  <a:lnTo>
                    <a:pt x="2647882" y="527843"/>
                  </a:lnTo>
                  <a:lnTo>
                    <a:pt x="2600057" y="532130"/>
                  </a:lnTo>
                  <a:close/>
                </a:path>
              </a:pathLst>
            </a:custGeom>
            <a:solidFill>
              <a:srgbClr val="9CCDE8"/>
            </a:solidFill>
          </p:spPr>
          <p:txBody>
            <a:bodyPr wrap="square" lIns="0" tIns="0" rIns="0" bIns="0" rtlCol="0"/>
            <a:lstStyle/>
            <a:p>
              <a:pPr defTabSz="495330"/>
              <a:endParaRPr sz="975" kern="0">
                <a:solidFill>
                  <a:sysClr val="windowText" lastClr="000000"/>
                </a:solidFill>
              </a:endParaRPr>
            </a:p>
          </p:txBody>
        </p:sp>
      </p:grpSp>
      <p:sp>
        <p:nvSpPr>
          <p:cNvPr id="17" name="object 17"/>
          <p:cNvSpPr/>
          <p:nvPr/>
        </p:nvSpPr>
        <p:spPr>
          <a:xfrm>
            <a:off x="6777579" y="2325986"/>
            <a:ext cx="3085306" cy="522817"/>
          </a:xfrm>
          <a:custGeom>
            <a:avLst/>
            <a:gdLst/>
            <a:ahLst/>
            <a:cxnLst/>
            <a:rect l="l" t="t" r="r" b="b"/>
            <a:pathLst>
              <a:path w="5695950" h="965200">
                <a:moveTo>
                  <a:pt x="5431928" y="965199"/>
                </a:moveTo>
                <a:lnTo>
                  <a:pt x="263524" y="965199"/>
                </a:lnTo>
                <a:lnTo>
                  <a:pt x="216155" y="960954"/>
                </a:lnTo>
                <a:lnTo>
                  <a:pt x="171572" y="948712"/>
                </a:lnTo>
                <a:lnTo>
                  <a:pt x="130518" y="929220"/>
                </a:lnTo>
                <a:lnTo>
                  <a:pt x="93739" y="903222"/>
                </a:lnTo>
                <a:lnTo>
                  <a:pt x="61977" y="871460"/>
                </a:lnTo>
                <a:lnTo>
                  <a:pt x="35978" y="834680"/>
                </a:lnTo>
                <a:lnTo>
                  <a:pt x="16486" y="793627"/>
                </a:lnTo>
                <a:lnTo>
                  <a:pt x="4245" y="749043"/>
                </a:lnTo>
                <a:lnTo>
                  <a:pt x="0" y="701674"/>
                </a:lnTo>
                <a:lnTo>
                  <a:pt x="4245" y="654305"/>
                </a:lnTo>
                <a:lnTo>
                  <a:pt x="16486" y="609722"/>
                </a:lnTo>
                <a:lnTo>
                  <a:pt x="35978" y="568668"/>
                </a:lnTo>
                <a:lnTo>
                  <a:pt x="61977" y="531889"/>
                </a:lnTo>
                <a:lnTo>
                  <a:pt x="93739" y="500127"/>
                </a:lnTo>
                <a:lnTo>
                  <a:pt x="130518" y="474128"/>
                </a:lnTo>
                <a:lnTo>
                  <a:pt x="171572" y="454636"/>
                </a:lnTo>
                <a:lnTo>
                  <a:pt x="216155" y="442395"/>
                </a:lnTo>
                <a:lnTo>
                  <a:pt x="263524" y="438149"/>
                </a:lnTo>
                <a:lnTo>
                  <a:pt x="1250751" y="438149"/>
                </a:lnTo>
                <a:lnTo>
                  <a:pt x="1300983" y="432364"/>
                </a:lnTo>
                <a:lnTo>
                  <a:pt x="1347095" y="415882"/>
                </a:lnTo>
                <a:lnTo>
                  <a:pt x="1387771" y="390021"/>
                </a:lnTo>
                <a:lnTo>
                  <a:pt x="1421698" y="356095"/>
                </a:lnTo>
                <a:lnTo>
                  <a:pt x="1447559" y="315418"/>
                </a:lnTo>
                <a:lnTo>
                  <a:pt x="1464040" y="269306"/>
                </a:lnTo>
                <a:lnTo>
                  <a:pt x="1475612" y="168843"/>
                </a:lnTo>
                <a:lnTo>
                  <a:pt x="1492093" y="122731"/>
                </a:lnTo>
                <a:lnTo>
                  <a:pt x="1517954" y="82054"/>
                </a:lnTo>
                <a:lnTo>
                  <a:pt x="1551881" y="48128"/>
                </a:lnTo>
                <a:lnTo>
                  <a:pt x="1592557" y="22267"/>
                </a:lnTo>
                <a:lnTo>
                  <a:pt x="1638669" y="5785"/>
                </a:lnTo>
                <a:lnTo>
                  <a:pt x="1688901" y="0"/>
                </a:lnTo>
                <a:lnTo>
                  <a:pt x="4006700" y="0"/>
                </a:lnTo>
                <a:lnTo>
                  <a:pt x="4056932" y="5785"/>
                </a:lnTo>
                <a:lnTo>
                  <a:pt x="4103044" y="22267"/>
                </a:lnTo>
                <a:lnTo>
                  <a:pt x="4143720" y="48128"/>
                </a:lnTo>
                <a:lnTo>
                  <a:pt x="4177647" y="82054"/>
                </a:lnTo>
                <a:lnTo>
                  <a:pt x="4203508" y="122731"/>
                </a:lnTo>
                <a:lnTo>
                  <a:pt x="4219989" y="168843"/>
                </a:lnTo>
                <a:lnTo>
                  <a:pt x="4231561" y="269306"/>
                </a:lnTo>
                <a:lnTo>
                  <a:pt x="4248042" y="315418"/>
                </a:lnTo>
                <a:lnTo>
                  <a:pt x="4273903" y="356095"/>
                </a:lnTo>
                <a:lnTo>
                  <a:pt x="4307830" y="390021"/>
                </a:lnTo>
                <a:lnTo>
                  <a:pt x="4348506" y="415882"/>
                </a:lnTo>
                <a:lnTo>
                  <a:pt x="4394618" y="432364"/>
                </a:lnTo>
                <a:lnTo>
                  <a:pt x="4444850" y="438149"/>
                </a:lnTo>
                <a:lnTo>
                  <a:pt x="5431928" y="438149"/>
                </a:lnTo>
                <a:lnTo>
                  <a:pt x="5479297" y="442395"/>
                </a:lnTo>
                <a:lnTo>
                  <a:pt x="5523880" y="454636"/>
                </a:lnTo>
                <a:lnTo>
                  <a:pt x="5564934" y="474128"/>
                </a:lnTo>
                <a:lnTo>
                  <a:pt x="5601714" y="500127"/>
                </a:lnTo>
                <a:lnTo>
                  <a:pt x="5633475" y="531889"/>
                </a:lnTo>
                <a:lnTo>
                  <a:pt x="5659474" y="568668"/>
                </a:lnTo>
                <a:lnTo>
                  <a:pt x="5678966" y="609722"/>
                </a:lnTo>
                <a:lnTo>
                  <a:pt x="5691207" y="654305"/>
                </a:lnTo>
                <a:lnTo>
                  <a:pt x="5695453" y="701674"/>
                </a:lnTo>
                <a:lnTo>
                  <a:pt x="5691207" y="749043"/>
                </a:lnTo>
                <a:lnTo>
                  <a:pt x="5678966" y="793627"/>
                </a:lnTo>
                <a:lnTo>
                  <a:pt x="5659474" y="834680"/>
                </a:lnTo>
                <a:lnTo>
                  <a:pt x="5633475" y="871460"/>
                </a:lnTo>
                <a:lnTo>
                  <a:pt x="5601714" y="903222"/>
                </a:lnTo>
                <a:lnTo>
                  <a:pt x="5564934" y="929220"/>
                </a:lnTo>
                <a:lnTo>
                  <a:pt x="5523880" y="948712"/>
                </a:lnTo>
                <a:lnTo>
                  <a:pt x="5479297" y="960954"/>
                </a:lnTo>
                <a:lnTo>
                  <a:pt x="5431928" y="965199"/>
                </a:lnTo>
                <a:close/>
              </a:path>
            </a:pathLst>
          </a:custGeom>
          <a:solidFill>
            <a:srgbClr val="BABEED"/>
          </a:solidFill>
        </p:spPr>
        <p:txBody>
          <a:bodyPr wrap="square" lIns="0" tIns="0" rIns="0" bIns="0" rtlCol="0"/>
          <a:lstStyle/>
          <a:p>
            <a:pPr defTabSz="495330"/>
            <a:endParaRPr sz="975" kern="0">
              <a:solidFill>
                <a:sysClr val="windowText" lastClr="000000"/>
              </a:solidFill>
            </a:endParaRPr>
          </a:p>
        </p:txBody>
      </p:sp>
      <p:sp>
        <p:nvSpPr>
          <p:cNvPr id="18" name="object 18"/>
          <p:cNvSpPr/>
          <p:nvPr/>
        </p:nvSpPr>
        <p:spPr>
          <a:xfrm>
            <a:off x="6648980" y="809082"/>
            <a:ext cx="1180121" cy="299932"/>
          </a:xfrm>
          <a:custGeom>
            <a:avLst/>
            <a:gdLst/>
            <a:ahLst/>
            <a:cxnLst/>
            <a:rect l="l" t="t" r="r" b="b"/>
            <a:pathLst>
              <a:path w="2178684" h="553719">
                <a:moveTo>
                  <a:pt x="1901868" y="553476"/>
                </a:moveTo>
                <a:lnTo>
                  <a:pt x="276738" y="553476"/>
                </a:lnTo>
                <a:lnTo>
                  <a:pt x="226994" y="549017"/>
                </a:lnTo>
                <a:lnTo>
                  <a:pt x="180175" y="536162"/>
                </a:lnTo>
                <a:lnTo>
                  <a:pt x="137063" y="515693"/>
                </a:lnTo>
                <a:lnTo>
                  <a:pt x="98439" y="488390"/>
                </a:lnTo>
                <a:lnTo>
                  <a:pt x="65085" y="455037"/>
                </a:lnTo>
                <a:lnTo>
                  <a:pt x="37782" y="416413"/>
                </a:lnTo>
                <a:lnTo>
                  <a:pt x="17313" y="373301"/>
                </a:lnTo>
                <a:lnTo>
                  <a:pt x="4458" y="326482"/>
                </a:lnTo>
                <a:lnTo>
                  <a:pt x="0" y="276738"/>
                </a:lnTo>
                <a:lnTo>
                  <a:pt x="4458" y="226994"/>
                </a:lnTo>
                <a:lnTo>
                  <a:pt x="17313" y="180175"/>
                </a:lnTo>
                <a:lnTo>
                  <a:pt x="37782" y="137063"/>
                </a:lnTo>
                <a:lnTo>
                  <a:pt x="65085" y="98439"/>
                </a:lnTo>
                <a:lnTo>
                  <a:pt x="98439" y="65085"/>
                </a:lnTo>
                <a:lnTo>
                  <a:pt x="137063" y="37782"/>
                </a:lnTo>
                <a:lnTo>
                  <a:pt x="180175" y="17313"/>
                </a:lnTo>
                <a:lnTo>
                  <a:pt x="226994" y="4458"/>
                </a:lnTo>
                <a:lnTo>
                  <a:pt x="276738" y="0"/>
                </a:lnTo>
                <a:lnTo>
                  <a:pt x="1901868" y="0"/>
                </a:lnTo>
                <a:lnTo>
                  <a:pt x="1956109" y="5366"/>
                </a:lnTo>
                <a:lnTo>
                  <a:pt x="2007771" y="21065"/>
                </a:lnTo>
                <a:lnTo>
                  <a:pt x="2055403" y="46495"/>
                </a:lnTo>
                <a:lnTo>
                  <a:pt x="2097551" y="81054"/>
                </a:lnTo>
                <a:lnTo>
                  <a:pt x="2132111" y="123203"/>
                </a:lnTo>
                <a:lnTo>
                  <a:pt x="2157541" y="170835"/>
                </a:lnTo>
                <a:lnTo>
                  <a:pt x="2173240" y="222497"/>
                </a:lnTo>
                <a:lnTo>
                  <a:pt x="2178606" y="276738"/>
                </a:lnTo>
                <a:lnTo>
                  <a:pt x="2173240" y="330979"/>
                </a:lnTo>
                <a:lnTo>
                  <a:pt x="2157541" y="382641"/>
                </a:lnTo>
                <a:lnTo>
                  <a:pt x="2132111" y="430272"/>
                </a:lnTo>
                <a:lnTo>
                  <a:pt x="2097551" y="472421"/>
                </a:lnTo>
                <a:lnTo>
                  <a:pt x="2055403" y="506981"/>
                </a:lnTo>
                <a:lnTo>
                  <a:pt x="2007771" y="532410"/>
                </a:lnTo>
                <a:lnTo>
                  <a:pt x="1956109" y="548109"/>
                </a:lnTo>
                <a:lnTo>
                  <a:pt x="1901868" y="553476"/>
                </a:lnTo>
                <a:close/>
              </a:path>
            </a:pathLst>
          </a:custGeom>
          <a:solidFill>
            <a:srgbClr val="EDC1D3"/>
          </a:solidFill>
        </p:spPr>
        <p:txBody>
          <a:bodyPr wrap="square" lIns="0" tIns="0" rIns="0" bIns="0" rtlCol="0"/>
          <a:lstStyle/>
          <a:p>
            <a:pPr defTabSz="495330"/>
            <a:endParaRPr sz="975" kern="0">
              <a:solidFill>
                <a:sysClr val="windowText" lastClr="000000"/>
              </a:solidFill>
            </a:endParaRPr>
          </a:p>
        </p:txBody>
      </p:sp>
      <p:sp>
        <p:nvSpPr>
          <p:cNvPr id="19" name="object 19"/>
          <p:cNvSpPr txBox="1"/>
          <p:nvPr/>
        </p:nvSpPr>
        <p:spPr>
          <a:xfrm>
            <a:off x="3760277" y="3216947"/>
            <a:ext cx="803487" cy="203528"/>
          </a:xfrm>
          <a:prstGeom prst="rect">
            <a:avLst/>
          </a:prstGeom>
        </p:spPr>
        <p:txBody>
          <a:bodyPr vert="horz" wrap="square" lIns="0" tIns="7567" rIns="0" bIns="0" rtlCol="0">
            <a:spAutoFit/>
          </a:bodyPr>
          <a:lstStyle/>
          <a:p>
            <a:pPr marL="6880" defTabSz="495330">
              <a:spcBef>
                <a:spcPts val="60"/>
              </a:spcBef>
            </a:pPr>
            <a:r>
              <a:rPr sz="1273" kern="0" spc="133" dirty="0">
                <a:solidFill>
                  <a:srgbClr val="3B4F60"/>
                </a:solidFill>
                <a:latin typeface="Trebuchet MS"/>
                <a:cs typeface="Trebuchet MS"/>
              </a:rPr>
              <a:t>CROS</a:t>
            </a:r>
            <a:r>
              <a:rPr sz="1273" kern="0" spc="-95" dirty="0">
                <a:solidFill>
                  <a:srgbClr val="3B4F60"/>
                </a:solidFill>
                <a:latin typeface="Trebuchet MS"/>
                <a:cs typeface="Trebuchet MS"/>
              </a:rPr>
              <a:t> </a:t>
            </a:r>
            <a:r>
              <a:rPr sz="1273" kern="0" spc="22" dirty="0">
                <a:solidFill>
                  <a:srgbClr val="3B4F60"/>
                </a:solidFill>
                <a:latin typeface="Trebuchet MS"/>
                <a:cs typeface="Trebuchet MS"/>
              </a:rPr>
              <a:t>HDF</a:t>
            </a:r>
            <a:endParaRPr sz="1273" kern="0">
              <a:solidFill>
                <a:sysClr val="windowText" lastClr="000000"/>
              </a:solidFill>
              <a:latin typeface="Trebuchet MS"/>
              <a:cs typeface="Trebuchet MS"/>
            </a:endParaRPr>
          </a:p>
        </p:txBody>
      </p:sp>
      <p:sp>
        <p:nvSpPr>
          <p:cNvPr id="20" name="object 20"/>
          <p:cNvSpPr txBox="1"/>
          <p:nvPr/>
        </p:nvSpPr>
        <p:spPr>
          <a:xfrm>
            <a:off x="3225959" y="3743203"/>
            <a:ext cx="1830546" cy="203528"/>
          </a:xfrm>
          <a:prstGeom prst="rect">
            <a:avLst/>
          </a:prstGeom>
        </p:spPr>
        <p:txBody>
          <a:bodyPr vert="horz" wrap="square" lIns="0" tIns="7567" rIns="0" bIns="0" rtlCol="0">
            <a:spAutoFit/>
          </a:bodyPr>
          <a:lstStyle/>
          <a:p>
            <a:pPr marL="6880" defTabSz="495330">
              <a:spcBef>
                <a:spcPts val="60"/>
              </a:spcBef>
            </a:pPr>
            <a:r>
              <a:rPr sz="1273" kern="0" spc="68" dirty="0">
                <a:solidFill>
                  <a:srgbClr val="3B4F60"/>
                </a:solidFill>
                <a:latin typeface="Trebuchet MS"/>
                <a:cs typeface="Trebuchet MS"/>
              </a:rPr>
              <a:t>PROFESSIONALISATION</a:t>
            </a:r>
            <a:endParaRPr sz="1273" kern="0">
              <a:solidFill>
                <a:sysClr val="windowText" lastClr="000000"/>
              </a:solidFill>
              <a:latin typeface="Trebuchet MS"/>
              <a:cs typeface="Trebuchet MS"/>
            </a:endParaRPr>
          </a:p>
        </p:txBody>
      </p:sp>
      <p:pic>
        <p:nvPicPr>
          <p:cNvPr id="21" name="object 21"/>
          <p:cNvPicPr/>
          <p:nvPr/>
        </p:nvPicPr>
        <p:blipFill>
          <a:blip r:embed="rId3" cstate="print"/>
          <a:stretch>
            <a:fillRect/>
          </a:stretch>
        </p:blipFill>
        <p:spPr>
          <a:xfrm>
            <a:off x="714656" y="4988665"/>
            <a:ext cx="41275" cy="41274"/>
          </a:xfrm>
          <a:prstGeom prst="rect">
            <a:avLst/>
          </a:prstGeom>
        </p:spPr>
      </p:pic>
      <p:pic>
        <p:nvPicPr>
          <p:cNvPr id="22" name="object 22"/>
          <p:cNvPicPr/>
          <p:nvPr/>
        </p:nvPicPr>
        <p:blipFill>
          <a:blip r:embed="rId3" cstate="print"/>
          <a:stretch>
            <a:fillRect/>
          </a:stretch>
        </p:blipFill>
        <p:spPr>
          <a:xfrm>
            <a:off x="714656" y="5138287"/>
            <a:ext cx="41275" cy="41274"/>
          </a:xfrm>
          <a:prstGeom prst="rect">
            <a:avLst/>
          </a:prstGeom>
        </p:spPr>
      </p:pic>
      <p:pic>
        <p:nvPicPr>
          <p:cNvPr id="23" name="object 23"/>
          <p:cNvPicPr/>
          <p:nvPr/>
        </p:nvPicPr>
        <p:blipFill>
          <a:blip r:embed="rId3" cstate="print"/>
          <a:stretch>
            <a:fillRect/>
          </a:stretch>
        </p:blipFill>
        <p:spPr>
          <a:xfrm>
            <a:off x="714656" y="5437531"/>
            <a:ext cx="41275" cy="41274"/>
          </a:xfrm>
          <a:prstGeom prst="rect">
            <a:avLst/>
          </a:prstGeom>
        </p:spPr>
      </p:pic>
      <p:pic>
        <p:nvPicPr>
          <p:cNvPr id="24" name="object 24"/>
          <p:cNvPicPr/>
          <p:nvPr/>
        </p:nvPicPr>
        <p:blipFill>
          <a:blip r:embed="rId3" cstate="print"/>
          <a:stretch>
            <a:fillRect/>
          </a:stretch>
        </p:blipFill>
        <p:spPr>
          <a:xfrm>
            <a:off x="714656" y="5736774"/>
            <a:ext cx="41275" cy="41274"/>
          </a:xfrm>
          <a:prstGeom prst="rect">
            <a:avLst/>
          </a:prstGeom>
        </p:spPr>
      </p:pic>
      <p:pic>
        <p:nvPicPr>
          <p:cNvPr id="25" name="object 25"/>
          <p:cNvPicPr/>
          <p:nvPr/>
        </p:nvPicPr>
        <p:blipFill>
          <a:blip r:embed="rId3" cstate="print"/>
          <a:stretch>
            <a:fillRect/>
          </a:stretch>
        </p:blipFill>
        <p:spPr>
          <a:xfrm>
            <a:off x="714656" y="5886396"/>
            <a:ext cx="41275" cy="41274"/>
          </a:xfrm>
          <a:prstGeom prst="rect">
            <a:avLst/>
          </a:prstGeom>
        </p:spPr>
      </p:pic>
      <p:sp>
        <p:nvSpPr>
          <p:cNvPr id="26" name="object 26"/>
          <p:cNvSpPr/>
          <p:nvPr/>
        </p:nvSpPr>
        <p:spPr>
          <a:xfrm>
            <a:off x="4070250" y="703298"/>
            <a:ext cx="1382369" cy="546206"/>
          </a:xfrm>
          <a:custGeom>
            <a:avLst/>
            <a:gdLst/>
            <a:ahLst/>
            <a:cxnLst/>
            <a:rect l="l" t="t" r="r" b="b"/>
            <a:pathLst>
              <a:path w="2552065" h="1008380">
                <a:moveTo>
                  <a:pt x="1849258" y="1008380"/>
                </a:moveTo>
                <a:lnTo>
                  <a:pt x="702538" y="1008380"/>
                </a:lnTo>
                <a:lnTo>
                  <a:pt x="657383" y="1003827"/>
                </a:lnTo>
                <a:lnTo>
                  <a:pt x="615325" y="990772"/>
                </a:lnTo>
                <a:lnTo>
                  <a:pt x="577266" y="970114"/>
                </a:lnTo>
                <a:lnTo>
                  <a:pt x="544106" y="942755"/>
                </a:lnTo>
                <a:lnTo>
                  <a:pt x="516747" y="909595"/>
                </a:lnTo>
                <a:lnTo>
                  <a:pt x="496089" y="871536"/>
                </a:lnTo>
                <a:lnTo>
                  <a:pt x="483034" y="829478"/>
                </a:lnTo>
                <a:lnTo>
                  <a:pt x="478482" y="784323"/>
                </a:lnTo>
                <a:lnTo>
                  <a:pt x="473989" y="738609"/>
                </a:lnTo>
                <a:lnTo>
                  <a:pt x="461077" y="695879"/>
                </a:lnTo>
                <a:lnTo>
                  <a:pt x="440600" y="657018"/>
                </a:lnTo>
                <a:lnTo>
                  <a:pt x="413411" y="622913"/>
                </a:lnTo>
                <a:lnTo>
                  <a:pt x="380363" y="594449"/>
                </a:lnTo>
                <a:lnTo>
                  <a:pt x="342307" y="572512"/>
                </a:lnTo>
                <a:lnTo>
                  <a:pt x="300098" y="557988"/>
                </a:lnTo>
                <a:lnTo>
                  <a:pt x="254587" y="551762"/>
                </a:lnTo>
                <a:lnTo>
                  <a:pt x="239241" y="551180"/>
                </a:lnTo>
                <a:lnTo>
                  <a:pt x="190611" y="544528"/>
                </a:lnTo>
                <a:lnTo>
                  <a:pt x="145508" y="529008"/>
                </a:lnTo>
                <a:lnTo>
                  <a:pt x="104844" y="505568"/>
                </a:lnTo>
                <a:lnTo>
                  <a:pt x="69530" y="475153"/>
                </a:lnTo>
                <a:lnTo>
                  <a:pt x="40477" y="438710"/>
                </a:lnTo>
                <a:lnTo>
                  <a:pt x="18597" y="397185"/>
                </a:lnTo>
                <a:lnTo>
                  <a:pt x="4801" y="351526"/>
                </a:lnTo>
                <a:lnTo>
                  <a:pt x="0" y="302679"/>
                </a:lnTo>
                <a:lnTo>
                  <a:pt x="0" y="271046"/>
                </a:lnTo>
                <a:lnTo>
                  <a:pt x="4366" y="222325"/>
                </a:lnTo>
                <a:lnTo>
                  <a:pt x="16957" y="176469"/>
                </a:lnTo>
                <a:lnTo>
                  <a:pt x="37005" y="134244"/>
                </a:lnTo>
                <a:lnTo>
                  <a:pt x="63746" y="96414"/>
                </a:lnTo>
                <a:lnTo>
                  <a:pt x="96414" y="63746"/>
                </a:lnTo>
                <a:lnTo>
                  <a:pt x="134244" y="37005"/>
                </a:lnTo>
                <a:lnTo>
                  <a:pt x="176469" y="16957"/>
                </a:lnTo>
                <a:lnTo>
                  <a:pt x="222325" y="4366"/>
                </a:lnTo>
                <a:lnTo>
                  <a:pt x="271046" y="0"/>
                </a:lnTo>
                <a:lnTo>
                  <a:pt x="2280750" y="0"/>
                </a:lnTo>
                <a:lnTo>
                  <a:pt x="2329471" y="4366"/>
                </a:lnTo>
                <a:lnTo>
                  <a:pt x="2375327" y="16957"/>
                </a:lnTo>
                <a:lnTo>
                  <a:pt x="2417552" y="37005"/>
                </a:lnTo>
                <a:lnTo>
                  <a:pt x="2455382" y="63746"/>
                </a:lnTo>
                <a:lnTo>
                  <a:pt x="2488050" y="96414"/>
                </a:lnTo>
                <a:lnTo>
                  <a:pt x="2514791" y="134244"/>
                </a:lnTo>
                <a:lnTo>
                  <a:pt x="2534839" y="176469"/>
                </a:lnTo>
                <a:lnTo>
                  <a:pt x="2547430" y="222325"/>
                </a:lnTo>
                <a:lnTo>
                  <a:pt x="2551797" y="271046"/>
                </a:lnTo>
                <a:lnTo>
                  <a:pt x="2551797" y="302679"/>
                </a:lnTo>
                <a:lnTo>
                  <a:pt x="2546995" y="351526"/>
                </a:lnTo>
                <a:lnTo>
                  <a:pt x="2533199" y="397185"/>
                </a:lnTo>
                <a:lnTo>
                  <a:pt x="2511319" y="438710"/>
                </a:lnTo>
                <a:lnTo>
                  <a:pt x="2482266" y="475153"/>
                </a:lnTo>
                <a:lnTo>
                  <a:pt x="2446952" y="505568"/>
                </a:lnTo>
                <a:lnTo>
                  <a:pt x="2406288" y="529008"/>
                </a:lnTo>
                <a:lnTo>
                  <a:pt x="2361186" y="544528"/>
                </a:lnTo>
                <a:lnTo>
                  <a:pt x="2312556" y="551180"/>
                </a:lnTo>
                <a:lnTo>
                  <a:pt x="2297209" y="551762"/>
                </a:lnTo>
                <a:lnTo>
                  <a:pt x="2251699" y="557988"/>
                </a:lnTo>
                <a:lnTo>
                  <a:pt x="2209489" y="572512"/>
                </a:lnTo>
                <a:lnTo>
                  <a:pt x="2171434" y="594449"/>
                </a:lnTo>
                <a:lnTo>
                  <a:pt x="2138385" y="622913"/>
                </a:lnTo>
                <a:lnTo>
                  <a:pt x="2111196" y="657018"/>
                </a:lnTo>
                <a:lnTo>
                  <a:pt x="2090719" y="695879"/>
                </a:lnTo>
                <a:lnTo>
                  <a:pt x="2077808" y="738609"/>
                </a:lnTo>
                <a:lnTo>
                  <a:pt x="2068762" y="829478"/>
                </a:lnTo>
                <a:lnTo>
                  <a:pt x="2055707" y="871536"/>
                </a:lnTo>
                <a:lnTo>
                  <a:pt x="2035049" y="909595"/>
                </a:lnTo>
                <a:lnTo>
                  <a:pt x="2007690" y="942755"/>
                </a:lnTo>
                <a:lnTo>
                  <a:pt x="1974530" y="970114"/>
                </a:lnTo>
                <a:lnTo>
                  <a:pt x="1936471" y="990772"/>
                </a:lnTo>
                <a:lnTo>
                  <a:pt x="1894413" y="1003827"/>
                </a:lnTo>
                <a:lnTo>
                  <a:pt x="1849258" y="1008380"/>
                </a:lnTo>
                <a:close/>
              </a:path>
            </a:pathLst>
          </a:custGeom>
          <a:solidFill>
            <a:srgbClr val="F2B991"/>
          </a:solidFill>
        </p:spPr>
        <p:txBody>
          <a:bodyPr wrap="square" lIns="0" tIns="0" rIns="0" bIns="0" rtlCol="0"/>
          <a:lstStyle/>
          <a:p>
            <a:pPr defTabSz="495330"/>
            <a:endParaRPr sz="975" kern="0">
              <a:solidFill>
                <a:sysClr val="windowText" lastClr="000000"/>
              </a:solidFill>
            </a:endParaRPr>
          </a:p>
        </p:txBody>
      </p:sp>
      <p:sp>
        <p:nvSpPr>
          <p:cNvPr id="27" name="object 27"/>
          <p:cNvSpPr txBox="1">
            <a:spLocks noGrp="1"/>
          </p:cNvSpPr>
          <p:nvPr>
            <p:ph type="title"/>
          </p:nvPr>
        </p:nvSpPr>
        <p:spPr>
          <a:xfrm>
            <a:off x="4134915" y="690565"/>
            <a:ext cx="1253040" cy="484128"/>
          </a:xfrm>
          <a:prstGeom prst="rect">
            <a:avLst/>
          </a:prstGeom>
        </p:spPr>
        <p:txBody>
          <a:bodyPr vert="horz" wrap="square" lIns="0" tIns="6879" rIns="0" bIns="0" rtlCol="0">
            <a:spAutoFit/>
          </a:bodyPr>
          <a:lstStyle/>
          <a:p>
            <a:pPr marL="265896" marR="2752" indent="-259361">
              <a:lnSpc>
                <a:spcPct val="115399"/>
              </a:lnSpc>
              <a:spcBef>
                <a:spcPts val="54"/>
              </a:spcBef>
            </a:pPr>
            <a:r>
              <a:rPr dirty="0"/>
              <a:t>FINALITÉS</a:t>
            </a:r>
            <a:r>
              <a:rPr spc="30" dirty="0"/>
              <a:t> </a:t>
            </a:r>
            <a:r>
              <a:rPr spc="35" dirty="0"/>
              <a:t>DU </a:t>
            </a:r>
            <a:r>
              <a:rPr spc="-5" dirty="0"/>
              <a:t>PROJET</a:t>
            </a:r>
          </a:p>
        </p:txBody>
      </p:sp>
      <p:grpSp>
        <p:nvGrpSpPr>
          <p:cNvPr id="28" name="object 28"/>
          <p:cNvGrpSpPr/>
          <p:nvPr/>
        </p:nvGrpSpPr>
        <p:grpSpPr>
          <a:xfrm>
            <a:off x="6159" y="2239339"/>
            <a:ext cx="2806012" cy="1890395"/>
            <a:chOff x="11370" y="2947203"/>
            <a:chExt cx="5180330" cy="3489960"/>
          </a:xfrm>
        </p:grpSpPr>
        <p:sp>
          <p:nvSpPr>
            <p:cNvPr id="29" name="object 29"/>
            <p:cNvSpPr/>
            <p:nvPr/>
          </p:nvSpPr>
          <p:spPr>
            <a:xfrm>
              <a:off x="11370" y="3795058"/>
              <a:ext cx="5180330" cy="2642235"/>
            </a:xfrm>
            <a:custGeom>
              <a:avLst/>
              <a:gdLst/>
              <a:ahLst/>
              <a:cxnLst/>
              <a:rect l="l" t="t" r="r" b="b"/>
              <a:pathLst>
                <a:path w="5180330" h="2642235">
                  <a:moveTo>
                    <a:pt x="2536832" y="2641636"/>
                  </a:moveTo>
                  <a:lnTo>
                    <a:pt x="2384754" y="2640974"/>
                  </a:lnTo>
                  <a:lnTo>
                    <a:pt x="2232675" y="2639494"/>
                  </a:lnTo>
                  <a:lnTo>
                    <a:pt x="2080596" y="2637196"/>
                  </a:lnTo>
                  <a:lnTo>
                    <a:pt x="1928518" y="2634080"/>
                  </a:lnTo>
                  <a:lnTo>
                    <a:pt x="1776439" y="2630147"/>
                  </a:lnTo>
                  <a:lnTo>
                    <a:pt x="1624360" y="2625396"/>
                  </a:lnTo>
                  <a:lnTo>
                    <a:pt x="1472281" y="2619827"/>
                  </a:lnTo>
                  <a:lnTo>
                    <a:pt x="1320202" y="2613441"/>
                  </a:lnTo>
                  <a:lnTo>
                    <a:pt x="1168122" y="2606237"/>
                  </a:lnTo>
                  <a:lnTo>
                    <a:pt x="1016043" y="2598215"/>
                  </a:lnTo>
                  <a:lnTo>
                    <a:pt x="863963" y="2589376"/>
                  </a:lnTo>
                  <a:lnTo>
                    <a:pt x="711884" y="2579719"/>
                  </a:lnTo>
                  <a:lnTo>
                    <a:pt x="559804" y="2569244"/>
                  </a:lnTo>
                  <a:lnTo>
                    <a:pt x="509111" y="2565571"/>
                  </a:lnTo>
                  <a:lnTo>
                    <a:pt x="464201" y="2560261"/>
                  </a:lnTo>
                  <a:lnTo>
                    <a:pt x="419932" y="2551025"/>
                  </a:lnTo>
                  <a:lnTo>
                    <a:pt x="376645" y="2537933"/>
                  </a:lnTo>
                  <a:lnTo>
                    <a:pt x="334677" y="2521088"/>
                  </a:lnTo>
                  <a:lnTo>
                    <a:pt x="294351" y="2500620"/>
                  </a:lnTo>
                  <a:lnTo>
                    <a:pt x="255981" y="2476687"/>
                  </a:lnTo>
                  <a:lnTo>
                    <a:pt x="219862" y="2449474"/>
                  </a:lnTo>
                  <a:lnTo>
                    <a:pt x="186275" y="2419192"/>
                  </a:lnTo>
                  <a:lnTo>
                    <a:pt x="155479" y="2386075"/>
                  </a:lnTo>
                  <a:lnTo>
                    <a:pt x="127713" y="2350380"/>
                  </a:lnTo>
                  <a:lnTo>
                    <a:pt x="103191" y="2312383"/>
                  </a:lnTo>
                  <a:lnTo>
                    <a:pt x="82104" y="2272378"/>
                  </a:lnTo>
                  <a:lnTo>
                    <a:pt x="64614" y="2230674"/>
                  </a:lnTo>
                  <a:lnTo>
                    <a:pt x="50857" y="2187595"/>
                  </a:lnTo>
                  <a:lnTo>
                    <a:pt x="40939" y="2143473"/>
                  </a:lnTo>
                  <a:lnTo>
                    <a:pt x="34938" y="2098650"/>
                  </a:lnTo>
                  <a:lnTo>
                    <a:pt x="30565" y="2048651"/>
                  </a:lnTo>
                  <a:lnTo>
                    <a:pt x="26484" y="1998652"/>
                  </a:lnTo>
                  <a:lnTo>
                    <a:pt x="22694" y="1948653"/>
                  </a:lnTo>
                  <a:lnTo>
                    <a:pt x="19197" y="1898655"/>
                  </a:lnTo>
                  <a:lnTo>
                    <a:pt x="15992" y="1848656"/>
                  </a:lnTo>
                  <a:lnTo>
                    <a:pt x="13079" y="1798657"/>
                  </a:lnTo>
                  <a:lnTo>
                    <a:pt x="10458" y="1748658"/>
                  </a:lnTo>
                  <a:lnTo>
                    <a:pt x="8128" y="1698660"/>
                  </a:lnTo>
                  <a:lnTo>
                    <a:pt x="6091" y="1648661"/>
                  </a:lnTo>
                  <a:lnTo>
                    <a:pt x="4346" y="1598663"/>
                  </a:lnTo>
                  <a:lnTo>
                    <a:pt x="2893" y="1548664"/>
                  </a:lnTo>
                  <a:lnTo>
                    <a:pt x="1731" y="1498666"/>
                  </a:lnTo>
                  <a:lnTo>
                    <a:pt x="862" y="1448667"/>
                  </a:lnTo>
                  <a:lnTo>
                    <a:pt x="285" y="1398669"/>
                  </a:lnTo>
                  <a:lnTo>
                    <a:pt x="0" y="1348671"/>
                  </a:lnTo>
                  <a:lnTo>
                    <a:pt x="6" y="1298673"/>
                  </a:lnTo>
                  <a:lnTo>
                    <a:pt x="305" y="1248674"/>
                  </a:lnTo>
                  <a:lnTo>
                    <a:pt x="896" y="1198676"/>
                  </a:lnTo>
                  <a:lnTo>
                    <a:pt x="1778" y="1148678"/>
                  </a:lnTo>
                  <a:lnTo>
                    <a:pt x="2953" y="1098680"/>
                  </a:lnTo>
                  <a:lnTo>
                    <a:pt x="4419" y="1048682"/>
                  </a:lnTo>
                  <a:lnTo>
                    <a:pt x="6178" y="998684"/>
                  </a:lnTo>
                  <a:lnTo>
                    <a:pt x="8229" y="948686"/>
                  </a:lnTo>
                  <a:lnTo>
                    <a:pt x="10571" y="898688"/>
                  </a:lnTo>
                  <a:lnTo>
                    <a:pt x="13206" y="848690"/>
                  </a:lnTo>
                  <a:lnTo>
                    <a:pt x="16132" y="798693"/>
                  </a:lnTo>
                  <a:lnTo>
                    <a:pt x="19351" y="748695"/>
                  </a:lnTo>
                  <a:lnTo>
                    <a:pt x="22861" y="698697"/>
                  </a:lnTo>
                  <a:lnTo>
                    <a:pt x="26664" y="648700"/>
                  </a:lnTo>
                  <a:lnTo>
                    <a:pt x="30759" y="598702"/>
                  </a:lnTo>
                  <a:lnTo>
                    <a:pt x="35145" y="548704"/>
                  </a:lnTo>
                  <a:lnTo>
                    <a:pt x="41153" y="504121"/>
                  </a:lnTo>
                  <a:lnTo>
                    <a:pt x="51035" y="460234"/>
                  </a:lnTo>
                  <a:lnTo>
                    <a:pt x="64716" y="417378"/>
                  </a:lnTo>
                  <a:lnTo>
                    <a:pt x="82090" y="375882"/>
                  </a:lnTo>
                  <a:lnTo>
                    <a:pt x="103025" y="336064"/>
                  </a:lnTo>
                  <a:lnTo>
                    <a:pt x="127361" y="298228"/>
                  </a:lnTo>
                  <a:lnTo>
                    <a:pt x="154910" y="262664"/>
                  </a:lnTo>
                  <a:lnTo>
                    <a:pt x="185463" y="229644"/>
                  </a:lnTo>
                  <a:lnTo>
                    <a:pt x="218785" y="199422"/>
                  </a:lnTo>
                  <a:lnTo>
                    <a:pt x="254621" y="172228"/>
                  </a:lnTo>
                  <a:lnTo>
                    <a:pt x="292697" y="148270"/>
                  </a:lnTo>
                  <a:lnTo>
                    <a:pt x="332722" y="127732"/>
                  </a:lnTo>
                  <a:lnTo>
                    <a:pt x="374389" y="110771"/>
                  </a:lnTo>
                  <a:lnTo>
                    <a:pt x="417378" y="97518"/>
                  </a:lnTo>
                  <a:lnTo>
                    <a:pt x="461362" y="88073"/>
                  </a:lnTo>
                  <a:lnTo>
                    <a:pt x="506003" y="82509"/>
                  </a:lnTo>
                  <a:lnTo>
                    <a:pt x="658307" y="70836"/>
                  </a:lnTo>
                  <a:lnTo>
                    <a:pt x="810612" y="60052"/>
                  </a:lnTo>
                  <a:lnTo>
                    <a:pt x="962916" y="50157"/>
                  </a:lnTo>
                  <a:lnTo>
                    <a:pt x="1115220" y="41152"/>
                  </a:lnTo>
                  <a:lnTo>
                    <a:pt x="1267524" y="33035"/>
                  </a:lnTo>
                  <a:lnTo>
                    <a:pt x="1419828" y="25808"/>
                  </a:lnTo>
                  <a:lnTo>
                    <a:pt x="1572131" y="19470"/>
                  </a:lnTo>
                  <a:lnTo>
                    <a:pt x="1724434" y="14021"/>
                  </a:lnTo>
                  <a:lnTo>
                    <a:pt x="1876737" y="9461"/>
                  </a:lnTo>
                  <a:lnTo>
                    <a:pt x="2029040" y="5791"/>
                  </a:lnTo>
                  <a:lnTo>
                    <a:pt x="2181343" y="3009"/>
                  </a:lnTo>
                  <a:lnTo>
                    <a:pt x="2333645" y="1117"/>
                  </a:lnTo>
                  <a:lnTo>
                    <a:pt x="2485948" y="114"/>
                  </a:lnTo>
                  <a:lnTo>
                    <a:pt x="2638250" y="0"/>
                  </a:lnTo>
                  <a:lnTo>
                    <a:pt x="2790551" y="775"/>
                  </a:lnTo>
                  <a:lnTo>
                    <a:pt x="2942853" y="2439"/>
                  </a:lnTo>
                  <a:lnTo>
                    <a:pt x="3095154" y="4992"/>
                  </a:lnTo>
                  <a:lnTo>
                    <a:pt x="3247456" y="8435"/>
                  </a:lnTo>
                  <a:lnTo>
                    <a:pt x="3399757" y="12766"/>
                  </a:lnTo>
                  <a:lnTo>
                    <a:pt x="3552057" y="17987"/>
                  </a:lnTo>
                  <a:lnTo>
                    <a:pt x="3704358" y="24097"/>
                  </a:lnTo>
                  <a:lnTo>
                    <a:pt x="3856658" y="31096"/>
                  </a:lnTo>
                  <a:lnTo>
                    <a:pt x="4008959" y="38984"/>
                  </a:lnTo>
                  <a:lnTo>
                    <a:pt x="4161259" y="47762"/>
                  </a:lnTo>
                  <a:lnTo>
                    <a:pt x="4313558" y="57428"/>
                  </a:lnTo>
                  <a:lnTo>
                    <a:pt x="4465858" y="67984"/>
                  </a:lnTo>
                  <a:lnTo>
                    <a:pt x="4618157" y="79428"/>
                  </a:lnTo>
                  <a:lnTo>
                    <a:pt x="4668924" y="83441"/>
                  </a:lnTo>
                  <a:lnTo>
                    <a:pt x="4713207" y="88925"/>
                  </a:lnTo>
                  <a:lnTo>
                    <a:pt x="4756848" y="98227"/>
                  </a:lnTo>
                  <a:lnTo>
                    <a:pt x="4799519" y="111276"/>
                  </a:lnTo>
                  <a:lnTo>
                    <a:pt x="4840898" y="127974"/>
                  </a:lnTo>
                  <a:lnTo>
                    <a:pt x="4880675" y="148195"/>
                  </a:lnTo>
                  <a:lnTo>
                    <a:pt x="4918549" y="171788"/>
                  </a:lnTo>
                  <a:lnTo>
                    <a:pt x="4954237" y="198574"/>
                  </a:lnTo>
                  <a:lnTo>
                    <a:pt x="4987468" y="228353"/>
                  </a:lnTo>
                  <a:lnTo>
                    <a:pt x="5017993" y="260899"/>
                  </a:lnTo>
                  <a:lnTo>
                    <a:pt x="5045583" y="295969"/>
                  </a:lnTo>
                  <a:lnTo>
                    <a:pt x="5070029" y="333298"/>
                  </a:lnTo>
                  <a:lnTo>
                    <a:pt x="5091149" y="372605"/>
                  </a:lnTo>
                  <a:lnTo>
                    <a:pt x="5108782" y="413595"/>
                  </a:lnTo>
                  <a:lnTo>
                    <a:pt x="5122796" y="455958"/>
                  </a:lnTo>
                  <a:lnTo>
                    <a:pt x="5133086" y="499377"/>
                  </a:lnTo>
                  <a:lnTo>
                    <a:pt x="5139575" y="543524"/>
                  </a:lnTo>
                  <a:lnTo>
                    <a:pt x="5144633" y="593867"/>
                  </a:lnTo>
                  <a:lnTo>
                    <a:pt x="5149355" y="644209"/>
                  </a:lnTo>
                  <a:lnTo>
                    <a:pt x="5153739" y="694552"/>
                  </a:lnTo>
                  <a:lnTo>
                    <a:pt x="5157786" y="744894"/>
                  </a:lnTo>
                  <a:lnTo>
                    <a:pt x="5161496" y="795237"/>
                  </a:lnTo>
                  <a:lnTo>
                    <a:pt x="5164868" y="845579"/>
                  </a:lnTo>
                  <a:lnTo>
                    <a:pt x="5167903" y="895922"/>
                  </a:lnTo>
                  <a:lnTo>
                    <a:pt x="5170601" y="946264"/>
                  </a:lnTo>
                  <a:lnTo>
                    <a:pt x="5172962" y="996607"/>
                  </a:lnTo>
                  <a:lnTo>
                    <a:pt x="5174986" y="1046949"/>
                  </a:lnTo>
                  <a:lnTo>
                    <a:pt x="5176672" y="1097291"/>
                  </a:lnTo>
                  <a:lnTo>
                    <a:pt x="5178021" y="1147634"/>
                  </a:lnTo>
                  <a:lnTo>
                    <a:pt x="5179033" y="1197976"/>
                  </a:lnTo>
                  <a:lnTo>
                    <a:pt x="5179707" y="1248319"/>
                  </a:lnTo>
                  <a:lnTo>
                    <a:pt x="5180044" y="1298661"/>
                  </a:lnTo>
                  <a:lnTo>
                    <a:pt x="5180044" y="1349004"/>
                  </a:lnTo>
                  <a:lnTo>
                    <a:pt x="5179707" y="1399346"/>
                  </a:lnTo>
                  <a:lnTo>
                    <a:pt x="5179033" y="1449689"/>
                  </a:lnTo>
                  <a:lnTo>
                    <a:pt x="5178021" y="1500031"/>
                  </a:lnTo>
                  <a:lnTo>
                    <a:pt x="5176672" y="1550374"/>
                  </a:lnTo>
                  <a:lnTo>
                    <a:pt x="5174986" y="1600716"/>
                  </a:lnTo>
                  <a:lnTo>
                    <a:pt x="5172962" y="1651059"/>
                  </a:lnTo>
                  <a:lnTo>
                    <a:pt x="5170601" y="1701401"/>
                  </a:lnTo>
                  <a:lnTo>
                    <a:pt x="5167903" y="1751743"/>
                  </a:lnTo>
                  <a:lnTo>
                    <a:pt x="5164868" y="1802086"/>
                  </a:lnTo>
                  <a:lnTo>
                    <a:pt x="5161496" y="1852428"/>
                  </a:lnTo>
                  <a:lnTo>
                    <a:pt x="5157786" y="1902771"/>
                  </a:lnTo>
                  <a:lnTo>
                    <a:pt x="5153739" y="1953113"/>
                  </a:lnTo>
                  <a:lnTo>
                    <a:pt x="5149355" y="2003456"/>
                  </a:lnTo>
                  <a:lnTo>
                    <a:pt x="5144633" y="2053798"/>
                  </a:lnTo>
                  <a:lnTo>
                    <a:pt x="5139575" y="2104141"/>
                  </a:lnTo>
                  <a:lnTo>
                    <a:pt x="5133090" y="2148511"/>
                  </a:lnTo>
                  <a:lnTo>
                    <a:pt x="5122766" y="2192148"/>
                  </a:lnTo>
                  <a:lnTo>
                    <a:pt x="5108682" y="2234721"/>
                  </a:lnTo>
                  <a:lnTo>
                    <a:pt x="5090943" y="2275905"/>
                  </a:lnTo>
                  <a:lnTo>
                    <a:pt x="5069687" y="2315388"/>
                  </a:lnTo>
                  <a:lnTo>
                    <a:pt x="5045073" y="2352871"/>
                  </a:lnTo>
                  <a:lnTo>
                    <a:pt x="5017288" y="2388067"/>
                  </a:lnTo>
                  <a:lnTo>
                    <a:pt x="4986545" y="2420711"/>
                  </a:lnTo>
                  <a:lnTo>
                    <a:pt x="4953075" y="2450554"/>
                  </a:lnTo>
                  <a:lnTo>
                    <a:pt x="4917134" y="2477368"/>
                  </a:lnTo>
                  <a:lnTo>
                    <a:pt x="4878994" y="2500951"/>
                  </a:lnTo>
                  <a:lnTo>
                    <a:pt x="4838946" y="2521124"/>
                  </a:lnTo>
                  <a:lnTo>
                    <a:pt x="4797293" y="2537732"/>
                  </a:lnTo>
                  <a:lnTo>
                    <a:pt x="4754353" y="2550650"/>
                  </a:lnTo>
                  <a:lnTo>
                    <a:pt x="4710450" y="2559780"/>
                  </a:lnTo>
                  <a:lnTo>
                    <a:pt x="4665919" y="2565053"/>
                  </a:lnTo>
                  <a:lnTo>
                    <a:pt x="4513842" y="2575838"/>
                  </a:lnTo>
                  <a:lnTo>
                    <a:pt x="4361765" y="2585806"/>
                  </a:lnTo>
                  <a:lnTo>
                    <a:pt x="4209688" y="2594956"/>
                  </a:lnTo>
                  <a:lnTo>
                    <a:pt x="4057611" y="2603288"/>
                  </a:lnTo>
                  <a:lnTo>
                    <a:pt x="3905533" y="2610802"/>
                  </a:lnTo>
                  <a:lnTo>
                    <a:pt x="3753456" y="2617499"/>
                  </a:lnTo>
                  <a:lnTo>
                    <a:pt x="3601378" y="2623378"/>
                  </a:lnTo>
                  <a:lnTo>
                    <a:pt x="3449301" y="2628439"/>
                  </a:lnTo>
                  <a:lnTo>
                    <a:pt x="3297223" y="2632683"/>
                  </a:lnTo>
                  <a:lnTo>
                    <a:pt x="3145145" y="2636109"/>
                  </a:lnTo>
                  <a:lnTo>
                    <a:pt x="2993067" y="2638717"/>
                  </a:lnTo>
                  <a:lnTo>
                    <a:pt x="2840989" y="2640508"/>
                  </a:lnTo>
                  <a:lnTo>
                    <a:pt x="2688910" y="2641481"/>
                  </a:lnTo>
                  <a:lnTo>
                    <a:pt x="2536832" y="2641636"/>
                  </a:lnTo>
                  <a:close/>
                </a:path>
              </a:pathLst>
            </a:custGeom>
            <a:solidFill>
              <a:srgbClr val="FFFFFF"/>
            </a:solidFill>
          </p:spPr>
          <p:txBody>
            <a:bodyPr wrap="square" lIns="0" tIns="0" rIns="0" bIns="0" rtlCol="0"/>
            <a:lstStyle/>
            <a:p>
              <a:pPr defTabSz="495330"/>
              <a:endParaRPr sz="975" kern="0">
                <a:solidFill>
                  <a:sysClr val="windowText" lastClr="000000"/>
                </a:solidFill>
              </a:endParaRPr>
            </a:p>
          </p:txBody>
        </p:sp>
        <p:sp>
          <p:nvSpPr>
            <p:cNvPr id="30" name="object 30"/>
            <p:cNvSpPr/>
            <p:nvPr/>
          </p:nvSpPr>
          <p:spPr>
            <a:xfrm>
              <a:off x="47594" y="2947203"/>
              <a:ext cx="2937510" cy="1017269"/>
            </a:xfrm>
            <a:custGeom>
              <a:avLst/>
              <a:gdLst/>
              <a:ahLst/>
              <a:cxnLst/>
              <a:rect l="l" t="t" r="r" b="b"/>
              <a:pathLst>
                <a:path w="2937510" h="1017270">
                  <a:moveTo>
                    <a:pt x="2027221" y="1016800"/>
                  </a:moveTo>
                  <a:lnTo>
                    <a:pt x="909444" y="1016800"/>
                  </a:lnTo>
                  <a:lnTo>
                    <a:pt x="861439" y="1011961"/>
                  </a:lnTo>
                  <a:lnTo>
                    <a:pt x="816728" y="998082"/>
                  </a:lnTo>
                  <a:lnTo>
                    <a:pt x="776267" y="976121"/>
                  </a:lnTo>
                  <a:lnTo>
                    <a:pt x="741015" y="947035"/>
                  </a:lnTo>
                  <a:lnTo>
                    <a:pt x="711929" y="911783"/>
                  </a:lnTo>
                  <a:lnTo>
                    <a:pt x="689968" y="871322"/>
                  </a:lnTo>
                  <a:lnTo>
                    <a:pt x="676089" y="826611"/>
                  </a:lnTo>
                  <a:lnTo>
                    <a:pt x="671250" y="778606"/>
                  </a:lnTo>
                  <a:lnTo>
                    <a:pt x="666410" y="730602"/>
                  </a:lnTo>
                  <a:lnTo>
                    <a:pt x="652531" y="685890"/>
                  </a:lnTo>
                  <a:lnTo>
                    <a:pt x="630570" y="645430"/>
                  </a:lnTo>
                  <a:lnTo>
                    <a:pt x="601484" y="610178"/>
                  </a:lnTo>
                  <a:lnTo>
                    <a:pt x="566232" y="581092"/>
                  </a:lnTo>
                  <a:lnTo>
                    <a:pt x="525771" y="559131"/>
                  </a:lnTo>
                  <a:lnTo>
                    <a:pt x="481060" y="545251"/>
                  </a:lnTo>
                  <a:lnTo>
                    <a:pt x="433055" y="540412"/>
                  </a:lnTo>
                  <a:lnTo>
                    <a:pt x="270206" y="540412"/>
                  </a:lnTo>
                  <a:lnTo>
                    <a:pt x="221636" y="536059"/>
                  </a:lnTo>
                  <a:lnTo>
                    <a:pt x="175922" y="523507"/>
                  </a:lnTo>
                  <a:lnTo>
                    <a:pt x="133828" y="503521"/>
                  </a:lnTo>
                  <a:lnTo>
                    <a:pt x="96115" y="476863"/>
                  </a:lnTo>
                  <a:lnTo>
                    <a:pt x="63549" y="444296"/>
                  </a:lnTo>
                  <a:lnTo>
                    <a:pt x="36891" y="406584"/>
                  </a:lnTo>
                  <a:lnTo>
                    <a:pt x="16904" y="364490"/>
                  </a:lnTo>
                  <a:lnTo>
                    <a:pt x="4353" y="318776"/>
                  </a:lnTo>
                  <a:lnTo>
                    <a:pt x="0" y="270206"/>
                  </a:lnTo>
                  <a:lnTo>
                    <a:pt x="4353" y="221636"/>
                  </a:lnTo>
                  <a:lnTo>
                    <a:pt x="16904" y="175922"/>
                  </a:lnTo>
                  <a:lnTo>
                    <a:pt x="36891" y="133828"/>
                  </a:lnTo>
                  <a:lnTo>
                    <a:pt x="63549" y="96115"/>
                  </a:lnTo>
                  <a:lnTo>
                    <a:pt x="96115" y="63549"/>
                  </a:lnTo>
                  <a:lnTo>
                    <a:pt x="133828" y="36891"/>
                  </a:lnTo>
                  <a:lnTo>
                    <a:pt x="175922" y="16904"/>
                  </a:lnTo>
                  <a:lnTo>
                    <a:pt x="221636" y="4353"/>
                  </a:lnTo>
                  <a:lnTo>
                    <a:pt x="270206" y="0"/>
                  </a:lnTo>
                  <a:lnTo>
                    <a:pt x="2666725" y="0"/>
                  </a:lnTo>
                  <a:lnTo>
                    <a:pt x="2719686" y="5239"/>
                  </a:lnTo>
                  <a:lnTo>
                    <a:pt x="2770128" y="20568"/>
                  </a:lnTo>
                  <a:lnTo>
                    <a:pt x="2816635" y="45397"/>
                  </a:lnTo>
                  <a:lnTo>
                    <a:pt x="2857790" y="79141"/>
                  </a:lnTo>
                  <a:lnTo>
                    <a:pt x="2891533" y="120295"/>
                  </a:lnTo>
                  <a:lnTo>
                    <a:pt x="2916363" y="166802"/>
                  </a:lnTo>
                  <a:lnTo>
                    <a:pt x="2931691" y="217245"/>
                  </a:lnTo>
                  <a:lnTo>
                    <a:pt x="2936931" y="270206"/>
                  </a:lnTo>
                  <a:lnTo>
                    <a:pt x="2931691" y="323167"/>
                  </a:lnTo>
                  <a:lnTo>
                    <a:pt x="2916363" y="373609"/>
                  </a:lnTo>
                  <a:lnTo>
                    <a:pt x="2891533" y="420116"/>
                  </a:lnTo>
                  <a:lnTo>
                    <a:pt x="2857790" y="461271"/>
                  </a:lnTo>
                  <a:lnTo>
                    <a:pt x="2816635" y="495014"/>
                  </a:lnTo>
                  <a:lnTo>
                    <a:pt x="2770128" y="519844"/>
                  </a:lnTo>
                  <a:lnTo>
                    <a:pt x="2719686" y="535172"/>
                  </a:lnTo>
                  <a:lnTo>
                    <a:pt x="2666725" y="540412"/>
                  </a:lnTo>
                  <a:lnTo>
                    <a:pt x="2503609" y="540412"/>
                  </a:lnTo>
                  <a:lnTo>
                    <a:pt x="2455605" y="545251"/>
                  </a:lnTo>
                  <a:lnTo>
                    <a:pt x="2410893" y="559131"/>
                  </a:lnTo>
                  <a:lnTo>
                    <a:pt x="2370433" y="581092"/>
                  </a:lnTo>
                  <a:lnTo>
                    <a:pt x="2335181" y="610178"/>
                  </a:lnTo>
                  <a:lnTo>
                    <a:pt x="2306095" y="645430"/>
                  </a:lnTo>
                  <a:lnTo>
                    <a:pt x="2284134" y="685890"/>
                  </a:lnTo>
                  <a:lnTo>
                    <a:pt x="2270254" y="730602"/>
                  </a:lnTo>
                  <a:lnTo>
                    <a:pt x="2260576" y="826611"/>
                  </a:lnTo>
                  <a:lnTo>
                    <a:pt x="2246697" y="871322"/>
                  </a:lnTo>
                  <a:lnTo>
                    <a:pt x="2224735" y="911783"/>
                  </a:lnTo>
                  <a:lnTo>
                    <a:pt x="2195650" y="947035"/>
                  </a:lnTo>
                  <a:lnTo>
                    <a:pt x="2160398" y="976121"/>
                  </a:lnTo>
                  <a:lnTo>
                    <a:pt x="2119937" y="998082"/>
                  </a:lnTo>
                  <a:lnTo>
                    <a:pt x="2075226" y="1011961"/>
                  </a:lnTo>
                  <a:lnTo>
                    <a:pt x="2027221" y="1016800"/>
                  </a:lnTo>
                  <a:close/>
                </a:path>
              </a:pathLst>
            </a:custGeom>
            <a:solidFill>
              <a:srgbClr val="BABEED"/>
            </a:solidFill>
          </p:spPr>
          <p:txBody>
            <a:bodyPr wrap="square" lIns="0" tIns="0" rIns="0" bIns="0" rtlCol="0"/>
            <a:lstStyle/>
            <a:p>
              <a:pPr defTabSz="495330"/>
              <a:endParaRPr sz="975" kern="0">
                <a:solidFill>
                  <a:sysClr val="windowText" lastClr="000000"/>
                </a:solidFill>
              </a:endParaRPr>
            </a:p>
          </p:txBody>
        </p:sp>
        <p:pic>
          <p:nvPicPr>
            <p:cNvPr id="31" name="object 31"/>
            <p:cNvPicPr/>
            <p:nvPr/>
          </p:nvPicPr>
          <p:blipFill>
            <a:blip r:embed="rId4" cstate="print"/>
            <a:stretch>
              <a:fillRect/>
            </a:stretch>
          </p:blipFill>
          <p:spPr>
            <a:xfrm>
              <a:off x="343897" y="4063153"/>
              <a:ext cx="76200" cy="76199"/>
            </a:xfrm>
            <a:prstGeom prst="rect">
              <a:avLst/>
            </a:prstGeom>
          </p:spPr>
        </p:pic>
        <p:pic>
          <p:nvPicPr>
            <p:cNvPr id="32" name="object 32"/>
            <p:cNvPicPr/>
            <p:nvPr/>
          </p:nvPicPr>
          <p:blipFill>
            <a:blip r:embed="rId4" cstate="print"/>
            <a:stretch>
              <a:fillRect/>
            </a:stretch>
          </p:blipFill>
          <p:spPr>
            <a:xfrm>
              <a:off x="343897" y="5091852"/>
              <a:ext cx="76200" cy="76199"/>
            </a:xfrm>
            <a:prstGeom prst="rect">
              <a:avLst/>
            </a:prstGeom>
          </p:spPr>
        </p:pic>
        <p:pic>
          <p:nvPicPr>
            <p:cNvPr id="33" name="object 33"/>
            <p:cNvPicPr/>
            <p:nvPr/>
          </p:nvPicPr>
          <p:blipFill>
            <a:blip r:embed="rId4" cstate="print"/>
            <a:stretch>
              <a:fillRect/>
            </a:stretch>
          </p:blipFill>
          <p:spPr>
            <a:xfrm>
              <a:off x="343897" y="5863377"/>
              <a:ext cx="76200" cy="76199"/>
            </a:xfrm>
            <a:prstGeom prst="rect">
              <a:avLst/>
            </a:prstGeom>
          </p:spPr>
        </p:pic>
      </p:grpSp>
      <p:grpSp>
        <p:nvGrpSpPr>
          <p:cNvPr id="34" name="object 34"/>
          <p:cNvGrpSpPr/>
          <p:nvPr/>
        </p:nvGrpSpPr>
        <p:grpSpPr>
          <a:xfrm>
            <a:off x="4777146" y="3935041"/>
            <a:ext cx="3264853" cy="2238480"/>
            <a:chOff x="8819346" y="6077729"/>
            <a:chExt cx="6027420" cy="4132579"/>
          </a:xfrm>
        </p:grpSpPr>
        <p:sp>
          <p:nvSpPr>
            <p:cNvPr id="35" name="object 35"/>
            <p:cNvSpPr/>
            <p:nvPr/>
          </p:nvSpPr>
          <p:spPr>
            <a:xfrm>
              <a:off x="8819346" y="7136018"/>
              <a:ext cx="6027420" cy="3074035"/>
            </a:xfrm>
            <a:custGeom>
              <a:avLst/>
              <a:gdLst/>
              <a:ahLst/>
              <a:cxnLst/>
              <a:rect l="l" t="t" r="r" b="b"/>
              <a:pathLst>
                <a:path w="6027419" h="3074034">
                  <a:moveTo>
                    <a:pt x="2985321" y="3073810"/>
                  </a:moveTo>
                  <a:lnTo>
                    <a:pt x="2781671" y="3073048"/>
                  </a:lnTo>
                  <a:lnTo>
                    <a:pt x="2578021" y="3071026"/>
                  </a:lnTo>
                  <a:lnTo>
                    <a:pt x="2374370" y="3067743"/>
                  </a:lnTo>
                  <a:lnTo>
                    <a:pt x="2170719" y="3063200"/>
                  </a:lnTo>
                  <a:lnTo>
                    <a:pt x="1967068" y="3057397"/>
                  </a:lnTo>
                  <a:lnTo>
                    <a:pt x="1763417" y="3050334"/>
                  </a:lnTo>
                  <a:lnTo>
                    <a:pt x="1559765" y="3042011"/>
                  </a:lnTo>
                  <a:lnTo>
                    <a:pt x="1356114" y="3032427"/>
                  </a:lnTo>
                  <a:lnTo>
                    <a:pt x="1152462" y="3021583"/>
                  </a:lnTo>
                  <a:lnTo>
                    <a:pt x="948811" y="3009480"/>
                  </a:lnTo>
                  <a:lnTo>
                    <a:pt x="745159" y="2996115"/>
                  </a:lnTo>
                  <a:lnTo>
                    <a:pt x="592419" y="2985265"/>
                  </a:lnTo>
                  <a:lnTo>
                    <a:pt x="553177" y="2981063"/>
                  </a:lnTo>
                  <a:lnTo>
                    <a:pt x="514291" y="2974280"/>
                  </a:lnTo>
                  <a:lnTo>
                    <a:pt x="475937" y="2964947"/>
                  </a:lnTo>
                  <a:lnTo>
                    <a:pt x="438288" y="2953107"/>
                  </a:lnTo>
                  <a:lnTo>
                    <a:pt x="401501" y="2938810"/>
                  </a:lnTo>
                  <a:lnTo>
                    <a:pt x="365732" y="2922115"/>
                  </a:lnTo>
                  <a:lnTo>
                    <a:pt x="331142" y="2903097"/>
                  </a:lnTo>
                  <a:lnTo>
                    <a:pt x="297887" y="2881843"/>
                  </a:lnTo>
                  <a:lnTo>
                    <a:pt x="266106" y="2858442"/>
                  </a:lnTo>
                  <a:lnTo>
                    <a:pt x="235933" y="2832992"/>
                  </a:lnTo>
                  <a:lnTo>
                    <a:pt x="207504" y="2805607"/>
                  </a:lnTo>
                  <a:lnTo>
                    <a:pt x="180947" y="2776411"/>
                  </a:lnTo>
                  <a:lnTo>
                    <a:pt x="156374" y="2745528"/>
                  </a:lnTo>
                  <a:lnTo>
                    <a:pt x="133887" y="2713086"/>
                  </a:lnTo>
                  <a:lnTo>
                    <a:pt x="113589" y="2679232"/>
                  </a:lnTo>
                  <a:lnTo>
                    <a:pt x="95571" y="2644117"/>
                  </a:lnTo>
                  <a:lnTo>
                    <a:pt x="79908" y="2607892"/>
                  </a:lnTo>
                  <a:lnTo>
                    <a:pt x="66665" y="2570706"/>
                  </a:lnTo>
                  <a:lnTo>
                    <a:pt x="55905" y="2532728"/>
                  </a:lnTo>
                  <a:lnTo>
                    <a:pt x="47674" y="2494129"/>
                  </a:lnTo>
                  <a:lnTo>
                    <a:pt x="42006" y="2455071"/>
                  </a:lnTo>
                  <a:lnTo>
                    <a:pt x="36289" y="2391878"/>
                  </a:lnTo>
                  <a:lnTo>
                    <a:pt x="32139" y="2341782"/>
                  </a:lnTo>
                  <a:lnTo>
                    <a:pt x="28241" y="2291685"/>
                  </a:lnTo>
                  <a:lnTo>
                    <a:pt x="24594" y="2241589"/>
                  </a:lnTo>
                  <a:lnTo>
                    <a:pt x="21200" y="2191492"/>
                  </a:lnTo>
                  <a:lnTo>
                    <a:pt x="18058" y="2141396"/>
                  </a:lnTo>
                  <a:lnTo>
                    <a:pt x="15167" y="2091299"/>
                  </a:lnTo>
                  <a:lnTo>
                    <a:pt x="12529" y="2041203"/>
                  </a:lnTo>
                  <a:lnTo>
                    <a:pt x="10142" y="1991107"/>
                  </a:lnTo>
                  <a:lnTo>
                    <a:pt x="8008" y="1941010"/>
                  </a:lnTo>
                  <a:lnTo>
                    <a:pt x="6125" y="1890914"/>
                  </a:lnTo>
                  <a:lnTo>
                    <a:pt x="4494" y="1840818"/>
                  </a:lnTo>
                  <a:lnTo>
                    <a:pt x="3115" y="1790722"/>
                  </a:lnTo>
                  <a:lnTo>
                    <a:pt x="1988" y="1740626"/>
                  </a:lnTo>
                  <a:lnTo>
                    <a:pt x="1113" y="1690530"/>
                  </a:lnTo>
                  <a:lnTo>
                    <a:pt x="490" y="1640434"/>
                  </a:lnTo>
                  <a:lnTo>
                    <a:pt x="119" y="1590338"/>
                  </a:lnTo>
                  <a:lnTo>
                    <a:pt x="0" y="1540242"/>
                  </a:lnTo>
                  <a:lnTo>
                    <a:pt x="132" y="1490146"/>
                  </a:lnTo>
                  <a:lnTo>
                    <a:pt x="517" y="1440050"/>
                  </a:lnTo>
                  <a:lnTo>
                    <a:pt x="1153" y="1389954"/>
                  </a:lnTo>
                  <a:lnTo>
                    <a:pt x="2042" y="1339858"/>
                  </a:lnTo>
                  <a:lnTo>
                    <a:pt x="3182" y="1289762"/>
                  </a:lnTo>
                  <a:lnTo>
                    <a:pt x="4574" y="1239667"/>
                  </a:lnTo>
                  <a:lnTo>
                    <a:pt x="6219" y="1189571"/>
                  </a:lnTo>
                  <a:lnTo>
                    <a:pt x="8115" y="1139475"/>
                  </a:lnTo>
                  <a:lnTo>
                    <a:pt x="10263" y="1089380"/>
                  </a:lnTo>
                  <a:lnTo>
                    <a:pt x="12663" y="1039284"/>
                  </a:lnTo>
                  <a:lnTo>
                    <a:pt x="15315" y="989189"/>
                  </a:lnTo>
                  <a:lnTo>
                    <a:pt x="18219" y="939093"/>
                  </a:lnTo>
                  <a:lnTo>
                    <a:pt x="21374" y="888998"/>
                  </a:lnTo>
                  <a:lnTo>
                    <a:pt x="24782" y="838902"/>
                  </a:lnTo>
                  <a:lnTo>
                    <a:pt x="28442" y="788807"/>
                  </a:lnTo>
                  <a:lnTo>
                    <a:pt x="32353" y="738712"/>
                  </a:lnTo>
                  <a:lnTo>
                    <a:pt x="36517" y="688616"/>
                  </a:lnTo>
                  <a:lnTo>
                    <a:pt x="40932" y="638521"/>
                  </a:lnTo>
                  <a:lnTo>
                    <a:pt x="45749" y="599557"/>
                  </a:lnTo>
                  <a:lnTo>
                    <a:pt x="53113" y="560987"/>
                  </a:lnTo>
                  <a:lnTo>
                    <a:pt x="62992" y="522983"/>
                  </a:lnTo>
                  <a:lnTo>
                    <a:pt x="75340" y="485715"/>
                  </a:lnTo>
                  <a:lnTo>
                    <a:pt x="90105" y="449337"/>
                  </a:lnTo>
                  <a:lnTo>
                    <a:pt x="107228" y="414000"/>
                  </a:lnTo>
                  <a:lnTo>
                    <a:pt x="126632" y="379863"/>
                  </a:lnTo>
                  <a:lnTo>
                    <a:pt x="148230" y="347077"/>
                  </a:lnTo>
                  <a:lnTo>
                    <a:pt x="171932" y="315778"/>
                  </a:lnTo>
                  <a:lnTo>
                    <a:pt x="197640" y="286097"/>
                  </a:lnTo>
                  <a:lnTo>
                    <a:pt x="225240" y="258166"/>
                  </a:lnTo>
                  <a:lnTo>
                    <a:pt x="254608" y="232110"/>
                  </a:lnTo>
                  <a:lnTo>
                    <a:pt x="285621" y="208036"/>
                  </a:lnTo>
                  <a:lnTo>
                    <a:pt x="318152" y="186045"/>
                  </a:lnTo>
                  <a:lnTo>
                    <a:pt x="352056" y="166235"/>
                  </a:lnTo>
                  <a:lnTo>
                    <a:pt x="387181" y="148695"/>
                  </a:lnTo>
                  <a:lnTo>
                    <a:pt x="423380" y="133496"/>
                  </a:lnTo>
                  <a:lnTo>
                    <a:pt x="460504" y="120702"/>
                  </a:lnTo>
                  <a:lnTo>
                    <a:pt x="498387" y="110371"/>
                  </a:lnTo>
                  <a:lnTo>
                    <a:pt x="536861" y="102549"/>
                  </a:lnTo>
                  <a:lnTo>
                    <a:pt x="575764" y="97267"/>
                  </a:lnTo>
                  <a:lnTo>
                    <a:pt x="740175" y="84409"/>
                  </a:lnTo>
                  <a:lnTo>
                    <a:pt x="891546" y="73498"/>
                  </a:lnTo>
                  <a:lnTo>
                    <a:pt x="1042917" y="63341"/>
                  </a:lnTo>
                  <a:lnTo>
                    <a:pt x="1194288" y="53940"/>
                  </a:lnTo>
                  <a:lnTo>
                    <a:pt x="1345659" y="45293"/>
                  </a:lnTo>
                  <a:lnTo>
                    <a:pt x="1497030" y="37402"/>
                  </a:lnTo>
                  <a:lnTo>
                    <a:pt x="1648401" y="30265"/>
                  </a:lnTo>
                  <a:lnTo>
                    <a:pt x="1799771" y="23883"/>
                  </a:lnTo>
                  <a:lnTo>
                    <a:pt x="1951141" y="18255"/>
                  </a:lnTo>
                  <a:lnTo>
                    <a:pt x="2102511" y="13383"/>
                  </a:lnTo>
                  <a:lnTo>
                    <a:pt x="2253881" y="9265"/>
                  </a:lnTo>
                  <a:lnTo>
                    <a:pt x="2405251" y="5902"/>
                  </a:lnTo>
                  <a:lnTo>
                    <a:pt x="2556621" y="3294"/>
                  </a:lnTo>
                  <a:lnTo>
                    <a:pt x="2707990" y="1441"/>
                  </a:lnTo>
                  <a:lnTo>
                    <a:pt x="2859359" y="343"/>
                  </a:lnTo>
                  <a:lnTo>
                    <a:pt x="3010728" y="0"/>
                  </a:lnTo>
                  <a:lnTo>
                    <a:pt x="3162097" y="411"/>
                  </a:lnTo>
                  <a:lnTo>
                    <a:pt x="3313466" y="1577"/>
                  </a:lnTo>
                  <a:lnTo>
                    <a:pt x="3464834" y="3498"/>
                  </a:lnTo>
                  <a:lnTo>
                    <a:pt x="3616203" y="6174"/>
                  </a:lnTo>
                  <a:lnTo>
                    <a:pt x="3767571" y="9604"/>
                  </a:lnTo>
                  <a:lnTo>
                    <a:pt x="3918939" y="13790"/>
                  </a:lnTo>
                  <a:lnTo>
                    <a:pt x="4070307" y="18730"/>
                  </a:lnTo>
                  <a:lnTo>
                    <a:pt x="4221674" y="24425"/>
                  </a:lnTo>
                  <a:lnTo>
                    <a:pt x="4373042" y="30875"/>
                  </a:lnTo>
                  <a:lnTo>
                    <a:pt x="4524409" y="38080"/>
                  </a:lnTo>
                  <a:lnTo>
                    <a:pt x="4675776" y="46039"/>
                  </a:lnTo>
                  <a:lnTo>
                    <a:pt x="4827143" y="54754"/>
                  </a:lnTo>
                  <a:lnTo>
                    <a:pt x="4978510" y="64223"/>
                  </a:lnTo>
                  <a:lnTo>
                    <a:pt x="5129876" y="74447"/>
                  </a:lnTo>
                  <a:lnTo>
                    <a:pt x="5281243" y="85426"/>
                  </a:lnTo>
                  <a:lnTo>
                    <a:pt x="5432609" y="97159"/>
                  </a:lnTo>
                  <a:lnTo>
                    <a:pt x="5471306" y="101526"/>
                  </a:lnTo>
                  <a:lnTo>
                    <a:pt x="5509642" y="108401"/>
                  </a:lnTo>
                  <a:lnTo>
                    <a:pt x="5547451" y="117755"/>
                  </a:lnTo>
                  <a:lnTo>
                    <a:pt x="5584565" y="129547"/>
                  </a:lnTo>
                  <a:lnTo>
                    <a:pt x="5620833" y="143726"/>
                  </a:lnTo>
                  <a:lnTo>
                    <a:pt x="5656108" y="160238"/>
                  </a:lnTo>
                  <a:lnTo>
                    <a:pt x="5690235" y="179009"/>
                  </a:lnTo>
                  <a:lnTo>
                    <a:pt x="5723064" y="199956"/>
                  </a:lnTo>
                  <a:lnTo>
                    <a:pt x="5754460" y="222994"/>
                  </a:lnTo>
                  <a:lnTo>
                    <a:pt x="5784297" y="248028"/>
                  </a:lnTo>
                  <a:lnTo>
                    <a:pt x="5812442" y="274951"/>
                  </a:lnTo>
                  <a:lnTo>
                    <a:pt x="5838772" y="303642"/>
                  </a:lnTo>
                  <a:lnTo>
                    <a:pt x="5863181" y="333985"/>
                  </a:lnTo>
                  <a:lnTo>
                    <a:pt x="5885568" y="365857"/>
                  </a:lnTo>
                  <a:lnTo>
                    <a:pt x="5905835" y="399117"/>
                  </a:lnTo>
                  <a:lnTo>
                    <a:pt x="5923893" y="433619"/>
                  </a:lnTo>
                  <a:lnTo>
                    <a:pt x="5939669" y="469222"/>
                  </a:lnTo>
                  <a:lnTo>
                    <a:pt x="5953099" y="505782"/>
                  </a:lnTo>
                  <a:lnTo>
                    <a:pt x="5964122" y="543138"/>
                  </a:lnTo>
                  <a:lnTo>
                    <a:pt x="5972690" y="581126"/>
                  </a:lnTo>
                  <a:lnTo>
                    <a:pt x="5978770" y="619590"/>
                  </a:lnTo>
                  <a:lnTo>
                    <a:pt x="5985332" y="682935"/>
                  </a:lnTo>
                  <a:lnTo>
                    <a:pt x="5990133" y="733375"/>
                  </a:lnTo>
                  <a:lnTo>
                    <a:pt x="5994643" y="783816"/>
                  </a:lnTo>
                  <a:lnTo>
                    <a:pt x="5998862" y="834257"/>
                  </a:lnTo>
                  <a:lnTo>
                    <a:pt x="6002790" y="884698"/>
                  </a:lnTo>
                  <a:lnTo>
                    <a:pt x="6006427" y="935139"/>
                  </a:lnTo>
                  <a:lnTo>
                    <a:pt x="6009774" y="985580"/>
                  </a:lnTo>
                  <a:lnTo>
                    <a:pt x="6012829" y="1036020"/>
                  </a:lnTo>
                  <a:lnTo>
                    <a:pt x="6015593" y="1086461"/>
                  </a:lnTo>
                  <a:lnTo>
                    <a:pt x="6018066" y="1136902"/>
                  </a:lnTo>
                  <a:lnTo>
                    <a:pt x="6020249" y="1187343"/>
                  </a:lnTo>
                  <a:lnTo>
                    <a:pt x="6022140" y="1237784"/>
                  </a:lnTo>
                  <a:lnTo>
                    <a:pt x="6023740" y="1288225"/>
                  </a:lnTo>
                  <a:lnTo>
                    <a:pt x="6025050" y="1338665"/>
                  </a:lnTo>
                  <a:lnTo>
                    <a:pt x="6026068" y="1389106"/>
                  </a:lnTo>
                  <a:lnTo>
                    <a:pt x="6026796" y="1439547"/>
                  </a:lnTo>
                  <a:lnTo>
                    <a:pt x="6027232" y="1489988"/>
                  </a:lnTo>
                  <a:lnTo>
                    <a:pt x="6027378" y="1540429"/>
                  </a:lnTo>
                  <a:lnTo>
                    <a:pt x="6027232" y="1590870"/>
                  </a:lnTo>
                  <a:lnTo>
                    <a:pt x="6026796" y="1641310"/>
                  </a:lnTo>
                  <a:lnTo>
                    <a:pt x="6026068" y="1691751"/>
                  </a:lnTo>
                  <a:lnTo>
                    <a:pt x="6025050" y="1742192"/>
                  </a:lnTo>
                  <a:lnTo>
                    <a:pt x="6023740" y="1792633"/>
                  </a:lnTo>
                  <a:lnTo>
                    <a:pt x="6022140" y="1843074"/>
                  </a:lnTo>
                  <a:lnTo>
                    <a:pt x="6020249" y="1893515"/>
                  </a:lnTo>
                  <a:lnTo>
                    <a:pt x="6018066" y="1943955"/>
                  </a:lnTo>
                  <a:lnTo>
                    <a:pt x="6015593" y="1994396"/>
                  </a:lnTo>
                  <a:lnTo>
                    <a:pt x="6012829" y="2044837"/>
                  </a:lnTo>
                  <a:lnTo>
                    <a:pt x="6009774" y="2095278"/>
                  </a:lnTo>
                  <a:lnTo>
                    <a:pt x="6006427" y="2145719"/>
                  </a:lnTo>
                  <a:lnTo>
                    <a:pt x="6002790" y="2196160"/>
                  </a:lnTo>
                  <a:lnTo>
                    <a:pt x="5998862" y="2246600"/>
                  </a:lnTo>
                  <a:lnTo>
                    <a:pt x="5994643" y="2297041"/>
                  </a:lnTo>
                  <a:lnTo>
                    <a:pt x="5990133" y="2347482"/>
                  </a:lnTo>
                  <a:lnTo>
                    <a:pt x="5985332" y="2397923"/>
                  </a:lnTo>
                  <a:lnTo>
                    <a:pt x="5980239" y="2448364"/>
                  </a:lnTo>
                  <a:lnTo>
                    <a:pt x="5975002" y="2487146"/>
                  </a:lnTo>
                  <a:lnTo>
                    <a:pt x="5967242" y="2525509"/>
                  </a:lnTo>
                  <a:lnTo>
                    <a:pt x="5956990" y="2563284"/>
                  </a:lnTo>
                  <a:lnTo>
                    <a:pt x="5944294" y="2600301"/>
                  </a:lnTo>
                  <a:lnTo>
                    <a:pt x="5929206" y="2636411"/>
                  </a:lnTo>
                  <a:lnTo>
                    <a:pt x="5911789" y="2671462"/>
                  </a:lnTo>
                  <a:lnTo>
                    <a:pt x="5892118" y="2705301"/>
                  </a:lnTo>
                  <a:lnTo>
                    <a:pt x="5870281" y="2737776"/>
                  </a:lnTo>
                  <a:lnTo>
                    <a:pt x="5846369" y="2768756"/>
                  </a:lnTo>
                  <a:lnTo>
                    <a:pt x="5820480" y="2798111"/>
                  </a:lnTo>
                  <a:lnTo>
                    <a:pt x="5792728" y="2825712"/>
                  </a:lnTo>
                  <a:lnTo>
                    <a:pt x="5763236" y="2851436"/>
                  </a:lnTo>
                  <a:lnTo>
                    <a:pt x="5732127" y="2875178"/>
                  </a:lnTo>
                  <a:lnTo>
                    <a:pt x="5699527" y="2896840"/>
                  </a:lnTo>
                  <a:lnTo>
                    <a:pt x="5665581" y="2916325"/>
                  </a:lnTo>
                  <a:lnTo>
                    <a:pt x="5630441" y="2933548"/>
                  </a:lnTo>
                  <a:lnTo>
                    <a:pt x="5594249" y="2948438"/>
                  </a:lnTo>
                  <a:lnTo>
                    <a:pt x="5557157" y="2960934"/>
                  </a:lnTo>
                  <a:lnTo>
                    <a:pt x="5519327" y="2970978"/>
                  </a:lnTo>
                  <a:lnTo>
                    <a:pt x="5480927" y="2978528"/>
                  </a:lnTo>
                  <a:lnTo>
                    <a:pt x="5442117" y="2983553"/>
                  </a:lnTo>
                  <a:lnTo>
                    <a:pt x="5225465" y="2999023"/>
                  </a:lnTo>
                  <a:lnTo>
                    <a:pt x="5021817" y="3012122"/>
                  </a:lnTo>
                  <a:lnTo>
                    <a:pt x="4818168" y="3023962"/>
                  </a:lnTo>
                  <a:lnTo>
                    <a:pt x="4614519" y="3034542"/>
                  </a:lnTo>
                  <a:lnTo>
                    <a:pt x="4410870" y="3043861"/>
                  </a:lnTo>
                  <a:lnTo>
                    <a:pt x="4207220" y="3051920"/>
                  </a:lnTo>
                  <a:lnTo>
                    <a:pt x="4003571" y="3058719"/>
                  </a:lnTo>
                  <a:lnTo>
                    <a:pt x="3799921" y="3064258"/>
                  </a:lnTo>
                  <a:lnTo>
                    <a:pt x="3596272" y="3068536"/>
                  </a:lnTo>
                  <a:lnTo>
                    <a:pt x="3392622" y="3071554"/>
                  </a:lnTo>
                  <a:lnTo>
                    <a:pt x="3188972" y="3073313"/>
                  </a:lnTo>
                  <a:lnTo>
                    <a:pt x="2985321" y="3073810"/>
                  </a:lnTo>
                  <a:close/>
                </a:path>
              </a:pathLst>
            </a:custGeom>
            <a:solidFill>
              <a:srgbClr val="405C74"/>
            </a:solidFill>
          </p:spPr>
          <p:txBody>
            <a:bodyPr wrap="square" lIns="0" tIns="0" rIns="0" bIns="0" rtlCol="0"/>
            <a:lstStyle/>
            <a:p>
              <a:pPr defTabSz="495330"/>
              <a:endParaRPr sz="975" kern="0">
                <a:solidFill>
                  <a:sysClr val="windowText" lastClr="000000"/>
                </a:solidFill>
              </a:endParaRPr>
            </a:p>
          </p:txBody>
        </p:sp>
        <p:pic>
          <p:nvPicPr>
            <p:cNvPr id="36" name="object 36"/>
            <p:cNvPicPr/>
            <p:nvPr/>
          </p:nvPicPr>
          <p:blipFill>
            <a:blip r:embed="rId5" cstate="print"/>
            <a:stretch>
              <a:fillRect/>
            </a:stretch>
          </p:blipFill>
          <p:spPr>
            <a:xfrm>
              <a:off x="12987137" y="6077729"/>
              <a:ext cx="85725" cy="85724"/>
            </a:xfrm>
            <a:prstGeom prst="rect">
              <a:avLst/>
            </a:prstGeom>
          </p:spPr>
        </p:pic>
      </p:grpSp>
      <p:grpSp>
        <p:nvGrpSpPr>
          <p:cNvPr id="37" name="object 37"/>
          <p:cNvGrpSpPr/>
          <p:nvPr/>
        </p:nvGrpSpPr>
        <p:grpSpPr>
          <a:xfrm>
            <a:off x="168627" y="4193790"/>
            <a:ext cx="3699272" cy="677942"/>
            <a:chOff x="311311" y="6555420"/>
            <a:chExt cx="6829425" cy="1251585"/>
          </a:xfrm>
        </p:grpSpPr>
        <p:sp>
          <p:nvSpPr>
            <p:cNvPr id="38" name="object 38"/>
            <p:cNvSpPr/>
            <p:nvPr/>
          </p:nvSpPr>
          <p:spPr>
            <a:xfrm>
              <a:off x="5943882" y="6555420"/>
              <a:ext cx="1196975" cy="735330"/>
            </a:xfrm>
            <a:custGeom>
              <a:avLst/>
              <a:gdLst/>
              <a:ahLst/>
              <a:cxnLst/>
              <a:rect l="l" t="t" r="r" b="b"/>
              <a:pathLst>
                <a:path w="1196975" h="735329">
                  <a:moveTo>
                    <a:pt x="514158" y="633848"/>
                  </a:moveTo>
                  <a:lnTo>
                    <a:pt x="522196" y="655045"/>
                  </a:lnTo>
                  <a:lnTo>
                    <a:pt x="523051" y="676725"/>
                  </a:lnTo>
                  <a:lnTo>
                    <a:pt x="513782" y="691222"/>
                  </a:lnTo>
                  <a:lnTo>
                    <a:pt x="457799" y="701683"/>
                  </a:lnTo>
                  <a:lnTo>
                    <a:pt x="404815" y="708408"/>
                  </a:lnTo>
                  <a:lnTo>
                    <a:pt x="341666" y="715423"/>
                  </a:lnTo>
                  <a:lnTo>
                    <a:pt x="273244" y="722167"/>
                  </a:lnTo>
                  <a:lnTo>
                    <a:pt x="204441" y="728081"/>
                  </a:lnTo>
                  <a:lnTo>
                    <a:pt x="140148" y="732604"/>
                  </a:lnTo>
                  <a:lnTo>
                    <a:pt x="85256" y="735176"/>
                  </a:lnTo>
                  <a:lnTo>
                    <a:pt x="44659" y="735237"/>
                  </a:lnTo>
                  <a:lnTo>
                    <a:pt x="23246" y="732227"/>
                  </a:lnTo>
                  <a:lnTo>
                    <a:pt x="11634" y="724919"/>
                  </a:lnTo>
                  <a:lnTo>
                    <a:pt x="2663" y="713837"/>
                  </a:lnTo>
                  <a:lnTo>
                    <a:pt x="0" y="698591"/>
                  </a:lnTo>
                  <a:lnTo>
                    <a:pt x="7311" y="678787"/>
                  </a:lnTo>
                  <a:lnTo>
                    <a:pt x="39765" y="632691"/>
                  </a:lnTo>
                  <a:lnTo>
                    <a:pt x="75721" y="586232"/>
                  </a:lnTo>
                  <a:lnTo>
                    <a:pt x="100616" y="555729"/>
                  </a:lnTo>
                  <a:lnTo>
                    <a:pt x="134353" y="515849"/>
                  </a:lnTo>
                  <a:lnTo>
                    <a:pt x="159070" y="488111"/>
                  </a:lnTo>
                  <a:lnTo>
                    <a:pt x="211414" y="557903"/>
                  </a:lnTo>
                  <a:lnTo>
                    <a:pt x="222172" y="550785"/>
                  </a:lnTo>
                  <a:lnTo>
                    <a:pt x="292218" y="644180"/>
                  </a:lnTo>
                  <a:lnTo>
                    <a:pt x="318506" y="641504"/>
                  </a:lnTo>
                  <a:lnTo>
                    <a:pt x="349200" y="636655"/>
                  </a:lnTo>
                  <a:lnTo>
                    <a:pt x="405698" y="626474"/>
                  </a:lnTo>
                  <a:lnTo>
                    <a:pt x="427868" y="622060"/>
                  </a:lnTo>
                  <a:lnTo>
                    <a:pt x="454249" y="617600"/>
                  </a:lnTo>
                  <a:lnTo>
                    <a:pt x="480418" y="616129"/>
                  </a:lnTo>
                  <a:lnTo>
                    <a:pt x="501955" y="620679"/>
                  </a:lnTo>
                  <a:lnTo>
                    <a:pt x="514158" y="633848"/>
                  </a:lnTo>
                  <a:close/>
                </a:path>
                <a:path w="1196975" h="735329">
                  <a:moveTo>
                    <a:pt x="215986" y="554191"/>
                  </a:moveTo>
                  <a:lnTo>
                    <a:pt x="215634" y="554476"/>
                  </a:lnTo>
                  <a:lnTo>
                    <a:pt x="213172" y="556475"/>
                  </a:lnTo>
                  <a:lnTo>
                    <a:pt x="211414" y="557903"/>
                  </a:lnTo>
                  <a:lnTo>
                    <a:pt x="212817" y="556001"/>
                  </a:lnTo>
                  <a:lnTo>
                    <a:pt x="215398" y="554160"/>
                  </a:lnTo>
                  <a:lnTo>
                    <a:pt x="215986" y="554191"/>
                  </a:lnTo>
                  <a:close/>
                </a:path>
                <a:path w="1196975" h="735329">
                  <a:moveTo>
                    <a:pt x="299461" y="380198"/>
                  </a:moveTo>
                  <a:lnTo>
                    <a:pt x="307075" y="399843"/>
                  </a:lnTo>
                  <a:lnTo>
                    <a:pt x="300971" y="424966"/>
                  </a:lnTo>
                  <a:lnTo>
                    <a:pt x="286627" y="451930"/>
                  </a:lnTo>
                  <a:lnTo>
                    <a:pt x="269522" y="477099"/>
                  </a:lnTo>
                  <a:lnTo>
                    <a:pt x="255712" y="492848"/>
                  </a:lnTo>
                  <a:lnTo>
                    <a:pt x="234734" y="516897"/>
                  </a:lnTo>
                  <a:lnTo>
                    <a:pt x="216622" y="541248"/>
                  </a:lnTo>
                  <a:lnTo>
                    <a:pt x="211414" y="557903"/>
                  </a:lnTo>
                  <a:lnTo>
                    <a:pt x="159070" y="488111"/>
                  </a:lnTo>
                  <a:lnTo>
                    <a:pt x="173040" y="472433"/>
                  </a:lnTo>
                  <a:lnTo>
                    <a:pt x="212786" y="431320"/>
                  </a:lnTo>
                  <a:lnTo>
                    <a:pt x="249699" y="398350"/>
                  </a:lnTo>
                  <a:lnTo>
                    <a:pt x="279774" y="379434"/>
                  </a:lnTo>
                  <a:lnTo>
                    <a:pt x="299461" y="380198"/>
                  </a:lnTo>
                  <a:close/>
                </a:path>
                <a:path w="1196975" h="735329">
                  <a:moveTo>
                    <a:pt x="1186296" y="31468"/>
                  </a:moveTo>
                  <a:lnTo>
                    <a:pt x="1196361" y="66141"/>
                  </a:lnTo>
                  <a:lnTo>
                    <a:pt x="1190400" y="107363"/>
                  </a:lnTo>
                  <a:lnTo>
                    <a:pt x="1176368" y="123394"/>
                  </a:lnTo>
                  <a:lnTo>
                    <a:pt x="1145537" y="146314"/>
                  </a:lnTo>
                  <a:lnTo>
                    <a:pt x="1101912" y="174290"/>
                  </a:lnTo>
                  <a:lnTo>
                    <a:pt x="1049496" y="205492"/>
                  </a:lnTo>
                  <a:lnTo>
                    <a:pt x="992293" y="238086"/>
                  </a:lnTo>
                  <a:lnTo>
                    <a:pt x="934308" y="270241"/>
                  </a:lnTo>
                  <a:lnTo>
                    <a:pt x="879545" y="300124"/>
                  </a:lnTo>
                  <a:lnTo>
                    <a:pt x="832008" y="325904"/>
                  </a:lnTo>
                  <a:lnTo>
                    <a:pt x="795701" y="345748"/>
                  </a:lnTo>
                  <a:lnTo>
                    <a:pt x="774629" y="357824"/>
                  </a:lnTo>
                  <a:lnTo>
                    <a:pt x="730922" y="384914"/>
                  </a:lnTo>
                  <a:lnTo>
                    <a:pt x="685736" y="412169"/>
                  </a:lnTo>
                  <a:lnTo>
                    <a:pt x="640128" y="438610"/>
                  </a:lnTo>
                  <a:lnTo>
                    <a:pt x="595153" y="463256"/>
                  </a:lnTo>
                  <a:lnTo>
                    <a:pt x="552888" y="486320"/>
                  </a:lnTo>
                  <a:lnTo>
                    <a:pt x="508882" y="510865"/>
                  </a:lnTo>
                  <a:lnTo>
                    <a:pt x="463978" y="536560"/>
                  </a:lnTo>
                  <a:lnTo>
                    <a:pt x="419018" y="563070"/>
                  </a:lnTo>
                  <a:lnTo>
                    <a:pt x="374843" y="590066"/>
                  </a:lnTo>
                  <a:lnTo>
                    <a:pt x="332296" y="617213"/>
                  </a:lnTo>
                  <a:lnTo>
                    <a:pt x="293284" y="643463"/>
                  </a:lnTo>
                  <a:lnTo>
                    <a:pt x="292218" y="644180"/>
                  </a:lnTo>
                  <a:lnTo>
                    <a:pt x="222172" y="550785"/>
                  </a:lnTo>
                  <a:lnTo>
                    <a:pt x="250704" y="531906"/>
                  </a:lnTo>
                  <a:lnTo>
                    <a:pt x="291088" y="505853"/>
                  </a:lnTo>
                  <a:lnTo>
                    <a:pt x="333266" y="479193"/>
                  </a:lnTo>
                  <a:lnTo>
                    <a:pt x="377336" y="451810"/>
                  </a:lnTo>
                  <a:lnTo>
                    <a:pt x="421284" y="424888"/>
                  </a:lnTo>
                  <a:lnTo>
                    <a:pt x="465509" y="398093"/>
                  </a:lnTo>
                  <a:lnTo>
                    <a:pt x="509656" y="371570"/>
                  </a:lnTo>
                  <a:lnTo>
                    <a:pt x="553371" y="345461"/>
                  </a:lnTo>
                  <a:lnTo>
                    <a:pt x="638083" y="295065"/>
                  </a:lnTo>
                  <a:lnTo>
                    <a:pt x="678372" y="271064"/>
                  </a:lnTo>
                  <a:lnTo>
                    <a:pt x="706882" y="253141"/>
                  </a:lnTo>
                  <a:lnTo>
                    <a:pt x="743825" y="228848"/>
                  </a:lnTo>
                  <a:lnTo>
                    <a:pt x="787306" y="199860"/>
                  </a:lnTo>
                  <a:lnTo>
                    <a:pt x="835429" y="167853"/>
                  </a:lnTo>
                  <a:lnTo>
                    <a:pt x="886300" y="134502"/>
                  </a:lnTo>
                  <a:lnTo>
                    <a:pt x="938022" y="101482"/>
                  </a:lnTo>
                  <a:lnTo>
                    <a:pt x="988701" y="70470"/>
                  </a:lnTo>
                  <a:lnTo>
                    <a:pt x="1036441" y="43140"/>
                  </a:lnTo>
                  <a:lnTo>
                    <a:pt x="1079347" y="21168"/>
                  </a:lnTo>
                  <a:lnTo>
                    <a:pt x="1115524" y="6229"/>
                  </a:lnTo>
                  <a:lnTo>
                    <a:pt x="1143077" y="0"/>
                  </a:lnTo>
                  <a:lnTo>
                    <a:pt x="1166452" y="7902"/>
                  </a:lnTo>
                  <a:lnTo>
                    <a:pt x="1186296" y="31468"/>
                  </a:lnTo>
                  <a:close/>
                </a:path>
              </a:pathLst>
            </a:custGeom>
            <a:solidFill>
              <a:srgbClr val="818F99"/>
            </a:solidFill>
          </p:spPr>
          <p:txBody>
            <a:bodyPr wrap="square" lIns="0" tIns="0" rIns="0" bIns="0" rtlCol="0"/>
            <a:lstStyle/>
            <a:p>
              <a:pPr defTabSz="495330"/>
              <a:endParaRPr sz="975" kern="0">
                <a:solidFill>
                  <a:sysClr val="windowText" lastClr="000000"/>
                </a:solidFill>
              </a:endParaRPr>
            </a:p>
          </p:txBody>
        </p:sp>
        <p:sp>
          <p:nvSpPr>
            <p:cNvPr id="39" name="object 39"/>
            <p:cNvSpPr/>
            <p:nvPr/>
          </p:nvSpPr>
          <p:spPr>
            <a:xfrm>
              <a:off x="311311" y="6884806"/>
              <a:ext cx="5608320" cy="922019"/>
            </a:xfrm>
            <a:custGeom>
              <a:avLst/>
              <a:gdLst/>
              <a:ahLst/>
              <a:cxnLst/>
              <a:rect l="l" t="t" r="r" b="b"/>
              <a:pathLst>
                <a:path w="5608320" h="922020">
                  <a:moveTo>
                    <a:pt x="5356591" y="922019"/>
                  </a:moveTo>
                  <a:lnTo>
                    <a:pt x="251459" y="922019"/>
                  </a:lnTo>
                  <a:lnTo>
                    <a:pt x="206259" y="917968"/>
                  </a:lnTo>
                  <a:lnTo>
                    <a:pt x="163717" y="906287"/>
                  </a:lnTo>
                  <a:lnTo>
                    <a:pt x="124543" y="887688"/>
                  </a:lnTo>
                  <a:lnTo>
                    <a:pt x="89447" y="862879"/>
                  </a:lnTo>
                  <a:lnTo>
                    <a:pt x="59140" y="832572"/>
                  </a:lnTo>
                  <a:lnTo>
                    <a:pt x="34331" y="797476"/>
                  </a:lnTo>
                  <a:lnTo>
                    <a:pt x="15731" y="758302"/>
                  </a:lnTo>
                  <a:lnTo>
                    <a:pt x="4051" y="715760"/>
                  </a:lnTo>
                  <a:lnTo>
                    <a:pt x="0" y="670559"/>
                  </a:lnTo>
                  <a:lnTo>
                    <a:pt x="4051" y="625359"/>
                  </a:lnTo>
                  <a:lnTo>
                    <a:pt x="15731" y="582817"/>
                  </a:lnTo>
                  <a:lnTo>
                    <a:pt x="34331" y="543643"/>
                  </a:lnTo>
                  <a:lnTo>
                    <a:pt x="59140" y="508547"/>
                  </a:lnTo>
                  <a:lnTo>
                    <a:pt x="89447" y="478240"/>
                  </a:lnTo>
                  <a:lnTo>
                    <a:pt x="124543" y="453431"/>
                  </a:lnTo>
                  <a:lnTo>
                    <a:pt x="163717" y="434831"/>
                  </a:lnTo>
                  <a:lnTo>
                    <a:pt x="206259" y="423151"/>
                  </a:lnTo>
                  <a:lnTo>
                    <a:pt x="251459" y="419099"/>
                  </a:lnTo>
                  <a:lnTo>
                    <a:pt x="1219795" y="419099"/>
                  </a:lnTo>
                  <a:lnTo>
                    <a:pt x="1267843" y="413565"/>
                  </a:lnTo>
                  <a:lnTo>
                    <a:pt x="1311949" y="397801"/>
                  </a:lnTo>
                  <a:lnTo>
                    <a:pt x="1350858" y="373064"/>
                  </a:lnTo>
                  <a:lnTo>
                    <a:pt x="1383309" y="340612"/>
                  </a:lnTo>
                  <a:lnTo>
                    <a:pt x="1408046" y="301704"/>
                  </a:lnTo>
                  <a:lnTo>
                    <a:pt x="1423810" y="257597"/>
                  </a:lnTo>
                  <a:lnTo>
                    <a:pt x="1434879" y="161502"/>
                  </a:lnTo>
                  <a:lnTo>
                    <a:pt x="1450644" y="117395"/>
                  </a:lnTo>
                  <a:lnTo>
                    <a:pt x="1475380" y="78487"/>
                  </a:lnTo>
                  <a:lnTo>
                    <a:pt x="1507832" y="46035"/>
                  </a:lnTo>
                  <a:lnTo>
                    <a:pt x="1546740" y="21298"/>
                  </a:lnTo>
                  <a:lnTo>
                    <a:pt x="1590847" y="5534"/>
                  </a:lnTo>
                  <a:lnTo>
                    <a:pt x="1638895" y="0"/>
                  </a:lnTo>
                  <a:lnTo>
                    <a:pt x="3969156" y="0"/>
                  </a:lnTo>
                  <a:lnTo>
                    <a:pt x="4017204" y="5534"/>
                  </a:lnTo>
                  <a:lnTo>
                    <a:pt x="4061311" y="21298"/>
                  </a:lnTo>
                  <a:lnTo>
                    <a:pt x="4100219" y="46035"/>
                  </a:lnTo>
                  <a:lnTo>
                    <a:pt x="4132670" y="78487"/>
                  </a:lnTo>
                  <a:lnTo>
                    <a:pt x="4157407" y="117395"/>
                  </a:lnTo>
                  <a:lnTo>
                    <a:pt x="4173171" y="161502"/>
                  </a:lnTo>
                  <a:lnTo>
                    <a:pt x="4184240" y="257597"/>
                  </a:lnTo>
                  <a:lnTo>
                    <a:pt x="4200005" y="301704"/>
                  </a:lnTo>
                  <a:lnTo>
                    <a:pt x="4224742" y="340612"/>
                  </a:lnTo>
                  <a:lnTo>
                    <a:pt x="4257193" y="373064"/>
                  </a:lnTo>
                  <a:lnTo>
                    <a:pt x="4296101" y="397801"/>
                  </a:lnTo>
                  <a:lnTo>
                    <a:pt x="4340208" y="413565"/>
                  </a:lnTo>
                  <a:lnTo>
                    <a:pt x="4388256" y="419099"/>
                  </a:lnTo>
                  <a:lnTo>
                    <a:pt x="5356591" y="419099"/>
                  </a:lnTo>
                  <a:lnTo>
                    <a:pt x="5401792" y="423151"/>
                  </a:lnTo>
                  <a:lnTo>
                    <a:pt x="5444334" y="434831"/>
                  </a:lnTo>
                  <a:lnTo>
                    <a:pt x="5483508" y="453431"/>
                  </a:lnTo>
                  <a:lnTo>
                    <a:pt x="5518604" y="478240"/>
                  </a:lnTo>
                  <a:lnTo>
                    <a:pt x="5548911" y="508547"/>
                  </a:lnTo>
                  <a:lnTo>
                    <a:pt x="5573719" y="543643"/>
                  </a:lnTo>
                  <a:lnTo>
                    <a:pt x="5592319" y="582817"/>
                  </a:lnTo>
                  <a:lnTo>
                    <a:pt x="5604000" y="625359"/>
                  </a:lnTo>
                  <a:lnTo>
                    <a:pt x="5608051" y="670559"/>
                  </a:lnTo>
                  <a:lnTo>
                    <a:pt x="5604000" y="715760"/>
                  </a:lnTo>
                  <a:lnTo>
                    <a:pt x="5592319" y="758302"/>
                  </a:lnTo>
                  <a:lnTo>
                    <a:pt x="5573719" y="797476"/>
                  </a:lnTo>
                  <a:lnTo>
                    <a:pt x="5548911" y="832572"/>
                  </a:lnTo>
                  <a:lnTo>
                    <a:pt x="5518604" y="862879"/>
                  </a:lnTo>
                  <a:lnTo>
                    <a:pt x="5483508" y="887688"/>
                  </a:lnTo>
                  <a:lnTo>
                    <a:pt x="5444334" y="906287"/>
                  </a:lnTo>
                  <a:lnTo>
                    <a:pt x="5401792" y="917968"/>
                  </a:lnTo>
                  <a:lnTo>
                    <a:pt x="5356591" y="922019"/>
                  </a:lnTo>
                  <a:close/>
                </a:path>
              </a:pathLst>
            </a:custGeom>
            <a:solidFill>
              <a:srgbClr val="BABEED"/>
            </a:solidFill>
          </p:spPr>
          <p:txBody>
            <a:bodyPr wrap="square" lIns="0" tIns="0" rIns="0" bIns="0" rtlCol="0"/>
            <a:lstStyle/>
            <a:p>
              <a:pPr defTabSz="495330"/>
              <a:endParaRPr sz="975" kern="0">
                <a:solidFill>
                  <a:sysClr val="windowText" lastClr="000000"/>
                </a:solidFill>
              </a:endParaRPr>
            </a:p>
          </p:txBody>
        </p:sp>
      </p:grpSp>
      <p:sp>
        <p:nvSpPr>
          <p:cNvPr id="40" name="object 40"/>
          <p:cNvSpPr txBox="1"/>
          <p:nvPr/>
        </p:nvSpPr>
        <p:spPr>
          <a:xfrm>
            <a:off x="90444" y="2211831"/>
            <a:ext cx="2609268" cy="1997235"/>
          </a:xfrm>
          <a:prstGeom prst="rect">
            <a:avLst/>
          </a:prstGeom>
        </p:spPr>
        <p:txBody>
          <a:bodyPr vert="horz" wrap="square" lIns="0" tIns="6879" rIns="0" bIns="0" rtlCol="0">
            <a:spAutoFit/>
          </a:bodyPr>
          <a:lstStyle/>
          <a:p>
            <a:pPr marL="370466" marR="1150267" indent="-363930" defTabSz="495330">
              <a:lnSpc>
                <a:spcPct val="115900"/>
              </a:lnSpc>
              <a:spcBef>
                <a:spcPts val="54"/>
              </a:spcBef>
            </a:pPr>
            <a:r>
              <a:rPr sz="1408" kern="0" spc="-14" dirty="0">
                <a:solidFill>
                  <a:srgbClr val="3B4F60"/>
                </a:solidFill>
                <a:latin typeface="Arial MT"/>
                <a:cs typeface="Arial MT"/>
              </a:rPr>
              <a:t>DIMENSIONS</a:t>
            </a:r>
            <a:r>
              <a:rPr sz="1408" kern="0" spc="14" dirty="0">
                <a:solidFill>
                  <a:srgbClr val="3B4F60"/>
                </a:solidFill>
                <a:latin typeface="Arial MT"/>
                <a:cs typeface="Arial MT"/>
              </a:rPr>
              <a:t> </a:t>
            </a:r>
            <a:r>
              <a:rPr sz="1408" kern="0" spc="35" dirty="0">
                <a:solidFill>
                  <a:srgbClr val="3B4F60"/>
                </a:solidFill>
                <a:latin typeface="Arial MT"/>
                <a:cs typeface="Arial MT"/>
              </a:rPr>
              <a:t>DU </a:t>
            </a:r>
            <a:r>
              <a:rPr sz="1408" kern="0" spc="-5" dirty="0">
                <a:solidFill>
                  <a:srgbClr val="3B4F60"/>
                </a:solidFill>
                <a:latin typeface="Arial MT"/>
                <a:cs typeface="Arial MT"/>
              </a:rPr>
              <a:t>PROJET</a:t>
            </a:r>
            <a:endParaRPr sz="1408" kern="0">
              <a:solidFill>
                <a:sysClr val="windowText" lastClr="000000"/>
              </a:solidFill>
              <a:latin typeface="Arial MT"/>
              <a:cs typeface="Arial MT"/>
            </a:endParaRPr>
          </a:p>
          <a:p>
            <a:pPr marL="208796" marR="2752" defTabSz="495330">
              <a:lnSpc>
                <a:spcPts val="1100"/>
              </a:lnSpc>
              <a:spcBef>
                <a:spcPts val="571"/>
              </a:spcBef>
            </a:pPr>
            <a:r>
              <a:rPr sz="1002" kern="0" dirty="0">
                <a:solidFill>
                  <a:srgbClr val="8B52FF"/>
                </a:solidFill>
                <a:latin typeface="Arial MT"/>
                <a:cs typeface="Arial MT"/>
              </a:rPr>
              <a:t>Associatif</a:t>
            </a:r>
            <a:r>
              <a:rPr sz="1002" kern="0" spc="51" dirty="0">
                <a:solidFill>
                  <a:srgbClr val="8B52FF"/>
                </a:solidFill>
                <a:latin typeface="Arial MT"/>
                <a:cs typeface="Arial MT"/>
              </a:rPr>
              <a:t> </a:t>
            </a:r>
            <a:r>
              <a:rPr sz="1002" kern="0" dirty="0">
                <a:solidFill>
                  <a:srgbClr val="8B52FF"/>
                </a:solidFill>
                <a:latin typeface="Arial MT"/>
                <a:cs typeface="Arial MT"/>
              </a:rPr>
              <a:t>:</a:t>
            </a:r>
            <a:r>
              <a:rPr sz="1002" kern="0" spc="51" dirty="0">
                <a:solidFill>
                  <a:srgbClr val="8B52FF"/>
                </a:solidFill>
                <a:latin typeface="Arial MT"/>
                <a:cs typeface="Arial MT"/>
              </a:rPr>
              <a:t> </a:t>
            </a:r>
            <a:r>
              <a:rPr sz="1002" kern="0" spc="-65" dirty="0">
                <a:solidFill>
                  <a:srgbClr val="8B52FF"/>
                </a:solidFill>
                <a:latin typeface="Arial MT"/>
                <a:cs typeface="Arial MT"/>
              </a:rPr>
              <a:t>accompagnement</a:t>
            </a:r>
            <a:r>
              <a:rPr sz="1002" kern="0" spc="51" dirty="0">
                <a:solidFill>
                  <a:srgbClr val="8B52FF"/>
                </a:solidFill>
                <a:latin typeface="Arial MT"/>
                <a:cs typeface="Arial MT"/>
              </a:rPr>
              <a:t> </a:t>
            </a:r>
            <a:r>
              <a:rPr sz="1002" kern="0" dirty="0">
                <a:solidFill>
                  <a:srgbClr val="8B52FF"/>
                </a:solidFill>
                <a:latin typeface="Arial MT"/>
                <a:cs typeface="Arial MT"/>
              </a:rPr>
              <a:t>du</a:t>
            </a:r>
            <a:r>
              <a:rPr sz="1002" kern="0" spc="51" dirty="0">
                <a:solidFill>
                  <a:srgbClr val="8B52FF"/>
                </a:solidFill>
                <a:latin typeface="Arial MT"/>
                <a:cs typeface="Arial MT"/>
              </a:rPr>
              <a:t> </a:t>
            </a:r>
            <a:r>
              <a:rPr sz="1002" kern="0" spc="-51" dirty="0">
                <a:solidFill>
                  <a:srgbClr val="8B52FF"/>
                </a:solidFill>
                <a:latin typeface="Arial MT"/>
                <a:cs typeface="Arial MT"/>
              </a:rPr>
              <a:t>mouvement </a:t>
            </a:r>
            <a:r>
              <a:rPr sz="1002" kern="0" dirty="0">
                <a:solidFill>
                  <a:srgbClr val="8B52FF"/>
                </a:solidFill>
                <a:latin typeface="Arial MT"/>
                <a:cs typeface="Arial MT"/>
              </a:rPr>
              <a:t>sportif</a:t>
            </a:r>
            <a:r>
              <a:rPr sz="1002" kern="0" spc="43" dirty="0">
                <a:solidFill>
                  <a:srgbClr val="8B52FF"/>
                </a:solidFill>
                <a:latin typeface="Arial MT"/>
                <a:cs typeface="Arial MT"/>
              </a:rPr>
              <a:t> </a:t>
            </a:r>
            <a:r>
              <a:rPr sz="1002" kern="0" spc="-27" dirty="0">
                <a:solidFill>
                  <a:srgbClr val="8B52FF"/>
                </a:solidFill>
                <a:latin typeface="Arial MT"/>
                <a:cs typeface="Arial MT"/>
              </a:rPr>
              <a:t>dans</a:t>
            </a:r>
            <a:r>
              <a:rPr sz="1002" kern="0" spc="43" dirty="0">
                <a:solidFill>
                  <a:srgbClr val="8B52FF"/>
                </a:solidFill>
                <a:latin typeface="Arial MT"/>
                <a:cs typeface="Arial MT"/>
              </a:rPr>
              <a:t> </a:t>
            </a:r>
            <a:r>
              <a:rPr sz="1002" kern="0" spc="-19" dirty="0">
                <a:solidFill>
                  <a:srgbClr val="8B52FF"/>
                </a:solidFill>
                <a:latin typeface="Arial MT"/>
                <a:cs typeface="Arial MT"/>
              </a:rPr>
              <a:t>le</a:t>
            </a:r>
            <a:r>
              <a:rPr sz="1002" kern="0" spc="43" dirty="0">
                <a:solidFill>
                  <a:srgbClr val="8B52FF"/>
                </a:solidFill>
                <a:latin typeface="Arial MT"/>
                <a:cs typeface="Arial MT"/>
              </a:rPr>
              <a:t> </a:t>
            </a:r>
            <a:r>
              <a:rPr sz="1002" kern="0" dirty="0">
                <a:solidFill>
                  <a:srgbClr val="8B52FF"/>
                </a:solidFill>
                <a:latin typeface="Arial MT"/>
                <a:cs typeface="Arial MT"/>
              </a:rPr>
              <a:t>cadre</a:t>
            </a:r>
            <a:r>
              <a:rPr sz="1002" kern="0" spc="46" dirty="0">
                <a:solidFill>
                  <a:srgbClr val="8B52FF"/>
                </a:solidFill>
                <a:latin typeface="Arial MT"/>
                <a:cs typeface="Arial MT"/>
              </a:rPr>
              <a:t> </a:t>
            </a:r>
            <a:r>
              <a:rPr sz="1002" kern="0" spc="-14" dirty="0">
                <a:solidFill>
                  <a:srgbClr val="8B52FF"/>
                </a:solidFill>
                <a:latin typeface="Arial MT"/>
                <a:cs typeface="Arial MT"/>
              </a:rPr>
              <a:t>de</a:t>
            </a:r>
            <a:r>
              <a:rPr sz="1002" kern="0" spc="43" dirty="0">
                <a:solidFill>
                  <a:srgbClr val="8B52FF"/>
                </a:solidFill>
                <a:latin typeface="Arial MT"/>
                <a:cs typeface="Arial MT"/>
              </a:rPr>
              <a:t> </a:t>
            </a:r>
            <a:r>
              <a:rPr sz="1002" kern="0" spc="-14" dirty="0">
                <a:solidFill>
                  <a:srgbClr val="8B52FF"/>
                </a:solidFill>
                <a:latin typeface="Arial MT"/>
                <a:cs typeface="Arial MT"/>
              </a:rPr>
              <a:t>la </a:t>
            </a:r>
            <a:r>
              <a:rPr sz="1002" kern="0" spc="-11" dirty="0">
                <a:solidFill>
                  <a:srgbClr val="8B52FF"/>
                </a:solidFill>
                <a:latin typeface="Arial MT"/>
                <a:cs typeface="Arial MT"/>
              </a:rPr>
              <a:t>professionnalisation</a:t>
            </a:r>
            <a:endParaRPr sz="1002" kern="0">
              <a:solidFill>
                <a:sysClr val="windowText" lastClr="000000"/>
              </a:solidFill>
              <a:latin typeface="Arial MT"/>
              <a:cs typeface="Arial MT"/>
            </a:endParaRPr>
          </a:p>
          <a:p>
            <a:pPr marL="208796" marR="480195" defTabSz="495330">
              <a:lnSpc>
                <a:spcPts val="1100"/>
              </a:lnSpc>
              <a:spcBef>
                <a:spcPts val="1089"/>
              </a:spcBef>
            </a:pPr>
            <a:r>
              <a:rPr sz="1002" kern="0" dirty="0">
                <a:solidFill>
                  <a:srgbClr val="8B52FF"/>
                </a:solidFill>
                <a:latin typeface="Arial MT"/>
                <a:cs typeface="Arial MT"/>
              </a:rPr>
              <a:t>Éducatif</a:t>
            </a:r>
            <a:r>
              <a:rPr sz="1002" kern="0" spc="16" dirty="0">
                <a:solidFill>
                  <a:srgbClr val="8B52FF"/>
                </a:solidFill>
                <a:latin typeface="Arial MT"/>
                <a:cs typeface="Arial MT"/>
              </a:rPr>
              <a:t> </a:t>
            </a:r>
            <a:r>
              <a:rPr sz="1002" kern="0" dirty="0">
                <a:solidFill>
                  <a:srgbClr val="8B52FF"/>
                </a:solidFill>
                <a:latin typeface="Arial MT"/>
                <a:cs typeface="Arial MT"/>
              </a:rPr>
              <a:t>:</a:t>
            </a:r>
            <a:r>
              <a:rPr sz="1002" kern="0" spc="19" dirty="0">
                <a:solidFill>
                  <a:srgbClr val="8B52FF"/>
                </a:solidFill>
                <a:latin typeface="Arial MT"/>
                <a:cs typeface="Arial MT"/>
              </a:rPr>
              <a:t> </a:t>
            </a:r>
            <a:r>
              <a:rPr sz="1002" kern="0" spc="-41" dirty="0">
                <a:solidFill>
                  <a:srgbClr val="8B52FF"/>
                </a:solidFill>
                <a:latin typeface="Arial MT"/>
                <a:cs typeface="Arial MT"/>
              </a:rPr>
              <a:t>montée</a:t>
            </a:r>
            <a:r>
              <a:rPr sz="1002" kern="0" spc="19" dirty="0">
                <a:solidFill>
                  <a:srgbClr val="8B52FF"/>
                </a:solidFill>
                <a:latin typeface="Arial MT"/>
                <a:cs typeface="Arial MT"/>
              </a:rPr>
              <a:t> </a:t>
            </a:r>
            <a:r>
              <a:rPr sz="1002" kern="0" spc="-30" dirty="0">
                <a:solidFill>
                  <a:srgbClr val="8B52FF"/>
                </a:solidFill>
                <a:latin typeface="Arial MT"/>
                <a:cs typeface="Arial MT"/>
              </a:rPr>
              <a:t>en</a:t>
            </a:r>
            <a:r>
              <a:rPr sz="1002" kern="0" spc="16" dirty="0">
                <a:solidFill>
                  <a:srgbClr val="8B52FF"/>
                </a:solidFill>
                <a:latin typeface="Arial MT"/>
                <a:cs typeface="Arial MT"/>
              </a:rPr>
              <a:t> </a:t>
            </a:r>
            <a:r>
              <a:rPr sz="1002" kern="0" spc="-62" dirty="0">
                <a:solidFill>
                  <a:srgbClr val="8B52FF"/>
                </a:solidFill>
                <a:latin typeface="Arial MT"/>
                <a:cs typeface="Arial MT"/>
              </a:rPr>
              <a:t>compétence</a:t>
            </a:r>
            <a:r>
              <a:rPr sz="1002" kern="0" spc="19" dirty="0">
                <a:solidFill>
                  <a:srgbClr val="8B52FF"/>
                </a:solidFill>
                <a:latin typeface="Arial MT"/>
                <a:cs typeface="Arial MT"/>
              </a:rPr>
              <a:t> </a:t>
            </a:r>
            <a:r>
              <a:rPr sz="1002" kern="0" spc="-27" dirty="0">
                <a:solidFill>
                  <a:srgbClr val="8B52FF"/>
                </a:solidFill>
                <a:latin typeface="Arial MT"/>
                <a:cs typeface="Arial MT"/>
              </a:rPr>
              <a:t>le </a:t>
            </a:r>
            <a:r>
              <a:rPr sz="1002" kern="0" spc="-51" dirty="0">
                <a:solidFill>
                  <a:srgbClr val="8B52FF"/>
                </a:solidFill>
                <a:latin typeface="Arial MT"/>
                <a:cs typeface="Arial MT"/>
              </a:rPr>
              <a:t>mouvement</a:t>
            </a:r>
            <a:r>
              <a:rPr sz="1002" kern="0" spc="127" dirty="0">
                <a:solidFill>
                  <a:srgbClr val="8B52FF"/>
                </a:solidFill>
                <a:latin typeface="Arial MT"/>
                <a:cs typeface="Arial MT"/>
              </a:rPr>
              <a:t> </a:t>
            </a:r>
            <a:r>
              <a:rPr sz="1002" kern="0" dirty="0">
                <a:solidFill>
                  <a:srgbClr val="8B52FF"/>
                </a:solidFill>
                <a:latin typeface="Arial MT"/>
                <a:cs typeface="Arial MT"/>
              </a:rPr>
              <a:t>sportif</a:t>
            </a:r>
            <a:r>
              <a:rPr sz="1002" kern="0" spc="130" dirty="0">
                <a:solidFill>
                  <a:srgbClr val="8B52FF"/>
                </a:solidFill>
                <a:latin typeface="Arial MT"/>
                <a:cs typeface="Arial MT"/>
              </a:rPr>
              <a:t> </a:t>
            </a:r>
            <a:r>
              <a:rPr sz="1002" kern="0" spc="-5" dirty="0">
                <a:solidFill>
                  <a:srgbClr val="8B52FF"/>
                </a:solidFill>
                <a:latin typeface="Arial MT"/>
                <a:cs typeface="Arial MT"/>
              </a:rPr>
              <a:t>régional.</a:t>
            </a:r>
            <a:endParaRPr sz="1002" kern="0">
              <a:solidFill>
                <a:sysClr val="windowText" lastClr="000000"/>
              </a:solidFill>
              <a:latin typeface="Arial MT"/>
              <a:cs typeface="Arial MT"/>
            </a:endParaRPr>
          </a:p>
          <a:p>
            <a:pPr marL="208796" marR="223587" defTabSz="495330">
              <a:lnSpc>
                <a:spcPts val="1100"/>
              </a:lnSpc>
              <a:spcBef>
                <a:spcPts val="1092"/>
              </a:spcBef>
            </a:pPr>
            <a:r>
              <a:rPr sz="1002" kern="0" spc="-43" dirty="0">
                <a:solidFill>
                  <a:srgbClr val="8B52FF"/>
                </a:solidFill>
                <a:latin typeface="Arial MT"/>
                <a:cs typeface="Arial MT"/>
              </a:rPr>
              <a:t>Répondre</a:t>
            </a:r>
            <a:r>
              <a:rPr sz="1002" kern="0" spc="16" dirty="0">
                <a:solidFill>
                  <a:srgbClr val="8B52FF"/>
                </a:solidFill>
                <a:latin typeface="Arial MT"/>
                <a:cs typeface="Arial MT"/>
              </a:rPr>
              <a:t> </a:t>
            </a:r>
            <a:r>
              <a:rPr sz="1002" kern="0" dirty="0">
                <a:solidFill>
                  <a:srgbClr val="8B52FF"/>
                </a:solidFill>
                <a:latin typeface="Arial MT"/>
                <a:cs typeface="Arial MT"/>
              </a:rPr>
              <a:t>aux</a:t>
            </a:r>
            <a:r>
              <a:rPr sz="1002" kern="0" spc="19" dirty="0">
                <a:solidFill>
                  <a:srgbClr val="8B52FF"/>
                </a:solidFill>
                <a:latin typeface="Arial MT"/>
                <a:cs typeface="Arial MT"/>
              </a:rPr>
              <a:t> </a:t>
            </a:r>
            <a:r>
              <a:rPr sz="1002" kern="0" spc="-60" dirty="0">
                <a:solidFill>
                  <a:srgbClr val="8B52FF"/>
                </a:solidFill>
                <a:latin typeface="Arial MT"/>
                <a:cs typeface="Arial MT"/>
              </a:rPr>
              <a:t>besoins</a:t>
            </a:r>
            <a:r>
              <a:rPr sz="1002" kern="0" spc="19" dirty="0">
                <a:solidFill>
                  <a:srgbClr val="8B52FF"/>
                </a:solidFill>
                <a:latin typeface="Arial MT"/>
                <a:cs typeface="Arial MT"/>
              </a:rPr>
              <a:t> </a:t>
            </a:r>
            <a:r>
              <a:rPr sz="1002" kern="0" spc="-38" dirty="0">
                <a:solidFill>
                  <a:srgbClr val="8B52FF"/>
                </a:solidFill>
                <a:latin typeface="Arial MT"/>
                <a:cs typeface="Arial MT"/>
              </a:rPr>
              <a:t>des</a:t>
            </a:r>
            <a:r>
              <a:rPr sz="1002" kern="0" spc="19" dirty="0">
                <a:solidFill>
                  <a:srgbClr val="8B52FF"/>
                </a:solidFill>
                <a:latin typeface="Arial MT"/>
                <a:cs typeface="Arial MT"/>
              </a:rPr>
              <a:t> </a:t>
            </a:r>
            <a:r>
              <a:rPr sz="1002" kern="0" dirty="0">
                <a:solidFill>
                  <a:srgbClr val="8B52FF"/>
                </a:solidFill>
                <a:latin typeface="Arial MT"/>
                <a:cs typeface="Arial MT"/>
              </a:rPr>
              <a:t>acteurs</a:t>
            </a:r>
            <a:r>
              <a:rPr sz="1002" kern="0" spc="19" dirty="0">
                <a:solidFill>
                  <a:srgbClr val="8B52FF"/>
                </a:solidFill>
                <a:latin typeface="Arial MT"/>
                <a:cs typeface="Arial MT"/>
              </a:rPr>
              <a:t> </a:t>
            </a:r>
            <a:r>
              <a:rPr sz="1002" kern="0" spc="-27" dirty="0">
                <a:solidFill>
                  <a:srgbClr val="8B52FF"/>
                </a:solidFill>
                <a:latin typeface="Arial MT"/>
                <a:cs typeface="Arial MT"/>
              </a:rPr>
              <a:t>: </a:t>
            </a:r>
            <a:r>
              <a:rPr sz="1002" kern="0" spc="-5" dirty="0">
                <a:solidFill>
                  <a:srgbClr val="8B52FF"/>
                </a:solidFill>
                <a:latin typeface="Arial MT"/>
                <a:cs typeface="Arial MT"/>
              </a:rPr>
              <a:t>intervenants</a:t>
            </a:r>
            <a:r>
              <a:rPr sz="1002" kern="0" spc="35" dirty="0">
                <a:solidFill>
                  <a:srgbClr val="8B52FF"/>
                </a:solidFill>
                <a:latin typeface="Arial MT"/>
                <a:cs typeface="Arial MT"/>
              </a:rPr>
              <a:t> </a:t>
            </a:r>
            <a:r>
              <a:rPr sz="1002" kern="0" dirty="0">
                <a:solidFill>
                  <a:srgbClr val="8B52FF"/>
                </a:solidFill>
                <a:latin typeface="Arial MT"/>
                <a:cs typeface="Arial MT"/>
              </a:rPr>
              <a:t>,</a:t>
            </a:r>
            <a:r>
              <a:rPr sz="1002" kern="0" spc="38" dirty="0">
                <a:solidFill>
                  <a:srgbClr val="8B52FF"/>
                </a:solidFill>
                <a:latin typeface="Arial MT"/>
                <a:cs typeface="Arial MT"/>
              </a:rPr>
              <a:t> </a:t>
            </a:r>
            <a:r>
              <a:rPr sz="1002" kern="0" spc="-46" dirty="0">
                <a:solidFill>
                  <a:srgbClr val="8B52FF"/>
                </a:solidFill>
                <a:latin typeface="Arial MT"/>
                <a:cs typeface="Arial MT"/>
              </a:rPr>
              <a:t>professionnels,</a:t>
            </a:r>
            <a:r>
              <a:rPr sz="1002" kern="0" spc="38" dirty="0">
                <a:solidFill>
                  <a:srgbClr val="8B52FF"/>
                </a:solidFill>
                <a:latin typeface="Arial MT"/>
                <a:cs typeface="Arial MT"/>
              </a:rPr>
              <a:t> </a:t>
            </a:r>
            <a:r>
              <a:rPr sz="1002" kern="0" spc="-19" dirty="0">
                <a:solidFill>
                  <a:srgbClr val="8B52FF"/>
                </a:solidFill>
                <a:latin typeface="Arial MT"/>
                <a:cs typeface="Arial MT"/>
              </a:rPr>
              <a:t>dirigeants.</a:t>
            </a:r>
            <a:endParaRPr sz="1002" kern="0">
              <a:solidFill>
                <a:sysClr val="windowText" lastClr="000000"/>
              </a:solidFill>
              <a:latin typeface="Arial MT"/>
              <a:cs typeface="Arial MT"/>
            </a:endParaRPr>
          </a:p>
        </p:txBody>
      </p:sp>
      <p:sp>
        <p:nvSpPr>
          <p:cNvPr id="41" name="object 41"/>
          <p:cNvSpPr txBox="1"/>
          <p:nvPr/>
        </p:nvSpPr>
        <p:spPr>
          <a:xfrm>
            <a:off x="1159113" y="670060"/>
            <a:ext cx="2586223" cy="1294815"/>
          </a:xfrm>
          <a:prstGeom prst="rect">
            <a:avLst/>
          </a:prstGeom>
        </p:spPr>
        <p:txBody>
          <a:bodyPr vert="horz" wrap="square" lIns="0" tIns="115226" rIns="0" bIns="0" rtlCol="0">
            <a:spAutoFit/>
          </a:bodyPr>
          <a:lstStyle/>
          <a:p>
            <a:pPr marL="263832" defTabSz="495330">
              <a:spcBef>
                <a:spcPts val="907"/>
              </a:spcBef>
            </a:pPr>
            <a:r>
              <a:rPr sz="1408" kern="0" spc="111" dirty="0">
                <a:solidFill>
                  <a:srgbClr val="3B4F60"/>
                </a:solidFill>
                <a:latin typeface="Trebuchet MS"/>
                <a:cs typeface="Trebuchet MS"/>
              </a:rPr>
              <a:t>BUT</a:t>
            </a:r>
            <a:r>
              <a:rPr sz="1408" kern="0" spc="-22" dirty="0">
                <a:solidFill>
                  <a:srgbClr val="3B4F60"/>
                </a:solidFill>
                <a:latin typeface="Trebuchet MS"/>
                <a:cs typeface="Trebuchet MS"/>
              </a:rPr>
              <a:t> </a:t>
            </a:r>
            <a:r>
              <a:rPr sz="1408" kern="0" spc="87" dirty="0">
                <a:solidFill>
                  <a:srgbClr val="3B4F60"/>
                </a:solidFill>
                <a:latin typeface="Trebuchet MS"/>
                <a:cs typeface="Trebuchet MS"/>
              </a:rPr>
              <a:t>DU</a:t>
            </a:r>
            <a:r>
              <a:rPr sz="1408" kern="0" spc="-22" dirty="0">
                <a:solidFill>
                  <a:srgbClr val="3B4F60"/>
                </a:solidFill>
                <a:latin typeface="Trebuchet MS"/>
                <a:cs typeface="Trebuchet MS"/>
              </a:rPr>
              <a:t> </a:t>
            </a:r>
            <a:r>
              <a:rPr sz="1408" kern="0" spc="95" dirty="0">
                <a:solidFill>
                  <a:srgbClr val="3B4F60"/>
                </a:solidFill>
                <a:latin typeface="Trebuchet MS"/>
                <a:cs typeface="Trebuchet MS"/>
              </a:rPr>
              <a:t>PROJET</a:t>
            </a:r>
            <a:endParaRPr sz="1408" kern="0">
              <a:solidFill>
                <a:sysClr val="windowText" lastClr="000000"/>
              </a:solidFill>
              <a:latin typeface="Trebuchet MS"/>
              <a:cs typeface="Trebuchet MS"/>
            </a:endParaRPr>
          </a:p>
          <a:p>
            <a:pPr marL="257985" marR="2752" indent="-251448" defTabSz="495330">
              <a:lnSpc>
                <a:spcPts val="1343"/>
              </a:lnSpc>
              <a:spcBef>
                <a:spcPts val="853"/>
              </a:spcBef>
              <a:tabLst>
                <a:tab pos="986189" algn="l"/>
              </a:tabLst>
            </a:pPr>
            <a:r>
              <a:rPr sz="1192" kern="0" spc="54" dirty="0">
                <a:solidFill>
                  <a:srgbClr val="0097B1"/>
                </a:solidFill>
                <a:latin typeface="Trebuchet MS"/>
                <a:cs typeface="Trebuchet MS"/>
              </a:rPr>
              <a:t>Structurer</a:t>
            </a:r>
            <a:r>
              <a:rPr sz="1192" kern="0" spc="-3" dirty="0">
                <a:solidFill>
                  <a:srgbClr val="0097B1"/>
                </a:solidFill>
                <a:latin typeface="Trebuchet MS"/>
                <a:cs typeface="Trebuchet MS"/>
              </a:rPr>
              <a:t> </a:t>
            </a:r>
            <a:r>
              <a:rPr sz="1192" kern="0" dirty="0">
                <a:solidFill>
                  <a:srgbClr val="0097B1"/>
                </a:solidFill>
                <a:latin typeface="Trebuchet MS"/>
                <a:cs typeface="Trebuchet MS"/>
              </a:rPr>
              <a:t>l</a:t>
            </a:r>
            <a:r>
              <a:rPr sz="1192" kern="0" dirty="0">
                <a:solidFill>
                  <a:srgbClr val="0097B1"/>
                </a:solidFill>
                <a:latin typeface="Arial MT"/>
                <a:cs typeface="Arial MT"/>
              </a:rPr>
              <a:t>’</a:t>
            </a:r>
            <a:r>
              <a:rPr sz="1192" kern="0" dirty="0">
                <a:solidFill>
                  <a:srgbClr val="0097B1"/>
                </a:solidFill>
                <a:latin typeface="Trebuchet MS"/>
                <a:cs typeface="Trebuchet MS"/>
              </a:rPr>
              <a:t>axe</a:t>
            </a:r>
            <a:r>
              <a:rPr sz="1192" kern="0" spc="-3" dirty="0">
                <a:solidFill>
                  <a:srgbClr val="0097B1"/>
                </a:solidFill>
                <a:latin typeface="Trebuchet MS"/>
                <a:cs typeface="Trebuchet MS"/>
              </a:rPr>
              <a:t> </a:t>
            </a:r>
            <a:r>
              <a:rPr sz="1192" kern="0" spc="-5" dirty="0">
                <a:solidFill>
                  <a:srgbClr val="0097B1"/>
                </a:solidFill>
                <a:latin typeface="Trebuchet MS"/>
                <a:cs typeface="Trebuchet MS"/>
              </a:rPr>
              <a:t>professionnalisation </a:t>
            </a:r>
            <a:r>
              <a:rPr sz="1192" kern="0" dirty="0">
                <a:solidFill>
                  <a:srgbClr val="0097B1"/>
                </a:solidFill>
                <a:latin typeface="Trebuchet MS"/>
                <a:cs typeface="Trebuchet MS"/>
              </a:rPr>
              <a:t>du</a:t>
            </a:r>
            <a:r>
              <a:rPr sz="1192" kern="0" spc="-46" dirty="0">
                <a:solidFill>
                  <a:srgbClr val="0097B1"/>
                </a:solidFill>
                <a:latin typeface="Trebuchet MS"/>
                <a:cs typeface="Trebuchet MS"/>
              </a:rPr>
              <a:t> </a:t>
            </a:r>
            <a:r>
              <a:rPr sz="1192" kern="0" spc="138" dirty="0">
                <a:solidFill>
                  <a:srgbClr val="0097B1"/>
                </a:solidFill>
                <a:latin typeface="Trebuchet MS"/>
                <a:cs typeface="Trebuchet MS"/>
              </a:rPr>
              <a:t>CROS</a:t>
            </a:r>
            <a:r>
              <a:rPr sz="1192" kern="0" dirty="0">
                <a:solidFill>
                  <a:srgbClr val="0097B1"/>
                </a:solidFill>
                <a:latin typeface="Trebuchet MS"/>
                <a:cs typeface="Trebuchet MS"/>
              </a:rPr>
              <a:t>	pour</a:t>
            </a:r>
            <a:r>
              <a:rPr sz="1192" kern="0" spc="73" dirty="0">
                <a:solidFill>
                  <a:srgbClr val="0097B1"/>
                </a:solidFill>
                <a:latin typeface="Trebuchet MS"/>
                <a:cs typeface="Trebuchet MS"/>
              </a:rPr>
              <a:t> </a:t>
            </a:r>
            <a:r>
              <a:rPr sz="1192" kern="0" dirty="0">
                <a:solidFill>
                  <a:srgbClr val="0097B1"/>
                </a:solidFill>
                <a:latin typeface="Trebuchet MS"/>
                <a:cs typeface="Trebuchet MS"/>
              </a:rPr>
              <a:t>répondre</a:t>
            </a:r>
            <a:r>
              <a:rPr sz="1192" kern="0" spc="76" dirty="0">
                <a:solidFill>
                  <a:srgbClr val="0097B1"/>
                </a:solidFill>
                <a:latin typeface="Trebuchet MS"/>
                <a:cs typeface="Trebuchet MS"/>
              </a:rPr>
              <a:t> </a:t>
            </a:r>
            <a:r>
              <a:rPr sz="1192" kern="0" spc="-14" dirty="0">
                <a:solidFill>
                  <a:srgbClr val="0097B1"/>
                </a:solidFill>
                <a:latin typeface="Trebuchet MS"/>
                <a:cs typeface="Trebuchet MS"/>
              </a:rPr>
              <a:t>aux </a:t>
            </a:r>
            <a:r>
              <a:rPr sz="1192" kern="0" dirty="0">
                <a:solidFill>
                  <a:srgbClr val="0097B1"/>
                </a:solidFill>
                <a:latin typeface="Trebuchet MS"/>
                <a:cs typeface="Trebuchet MS"/>
              </a:rPr>
              <a:t>besoins</a:t>
            </a:r>
            <a:r>
              <a:rPr sz="1192" kern="0" spc="43" dirty="0">
                <a:solidFill>
                  <a:srgbClr val="0097B1"/>
                </a:solidFill>
                <a:latin typeface="Trebuchet MS"/>
                <a:cs typeface="Trebuchet MS"/>
              </a:rPr>
              <a:t> </a:t>
            </a:r>
            <a:r>
              <a:rPr sz="1192" kern="0" dirty="0">
                <a:solidFill>
                  <a:srgbClr val="0097B1"/>
                </a:solidFill>
                <a:latin typeface="Trebuchet MS"/>
                <a:cs typeface="Trebuchet MS"/>
              </a:rPr>
              <a:t>des</a:t>
            </a:r>
            <a:r>
              <a:rPr sz="1192" kern="0" spc="43" dirty="0">
                <a:solidFill>
                  <a:srgbClr val="0097B1"/>
                </a:solidFill>
                <a:latin typeface="Trebuchet MS"/>
                <a:cs typeface="Trebuchet MS"/>
              </a:rPr>
              <a:t> </a:t>
            </a:r>
            <a:r>
              <a:rPr sz="1192" kern="0" dirty="0">
                <a:solidFill>
                  <a:srgbClr val="0097B1"/>
                </a:solidFill>
                <a:latin typeface="Trebuchet MS"/>
                <a:cs typeface="Trebuchet MS"/>
              </a:rPr>
              <a:t>projets</a:t>
            </a:r>
            <a:r>
              <a:rPr sz="1192" kern="0" spc="46" dirty="0">
                <a:solidFill>
                  <a:srgbClr val="0097B1"/>
                </a:solidFill>
                <a:latin typeface="Trebuchet MS"/>
                <a:cs typeface="Trebuchet MS"/>
              </a:rPr>
              <a:t> </a:t>
            </a:r>
            <a:r>
              <a:rPr sz="1192" kern="0" dirty="0">
                <a:solidFill>
                  <a:srgbClr val="0097B1"/>
                </a:solidFill>
                <a:latin typeface="Trebuchet MS"/>
                <a:cs typeface="Trebuchet MS"/>
              </a:rPr>
              <a:t>des</a:t>
            </a:r>
            <a:r>
              <a:rPr sz="1192" kern="0" spc="43" dirty="0">
                <a:solidFill>
                  <a:srgbClr val="0097B1"/>
                </a:solidFill>
                <a:latin typeface="Trebuchet MS"/>
                <a:cs typeface="Trebuchet MS"/>
              </a:rPr>
              <a:t> </a:t>
            </a:r>
            <a:r>
              <a:rPr sz="1192" kern="0" spc="-5" dirty="0">
                <a:solidFill>
                  <a:srgbClr val="0097B1"/>
                </a:solidFill>
                <a:latin typeface="Trebuchet MS"/>
                <a:cs typeface="Trebuchet MS"/>
              </a:rPr>
              <a:t>ligues)</a:t>
            </a:r>
            <a:endParaRPr sz="1192" kern="0">
              <a:solidFill>
                <a:sysClr val="windowText" lastClr="000000"/>
              </a:solidFill>
              <a:latin typeface="Trebuchet MS"/>
              <a:cs typeface="Trebuchet MS"/>
            </a:endParaRPr>
          </a:p>
          <a:p>
            <a:pPr marL="46781" defTabSz="495330">
              <a:lnSpc>
                <a:spcPts val="1259"/>
              </a:lnSpc>
            </a:pPr>
            <a:r>
              <a:rPr sz="1192" kern="0" dirty="0">
                <a:solidFill>
                  <a:srgbClr val="0097B1"/>
                </a:solidFill>
                <a:latin typeface="Trebuchet MS"/>
                <a:cs typeface="Trebuchet MS"/>
              </a:rPr>
              <a:t>comités</a:t>
            </a:r>
            <a:r>
              <a:rPr sz="1192" kern="0" spc="-11" dirty="0">
                <a:solidFill>
                  <a:srgbClr val="0097B1"/>
                </a:solidFill>
                <a:latin typeface="Trebuchet MS"/>
                <a:cs typeface="Trebuchet MS"/>
              </a:rPr>
              <a:t> </a:t>
            </a:r>
            <a:r>
              <a:rPr sz="1192" kern="0" dirty="0">
                <a:solidFill>
                  <a:srgbClr val="0097B1"/>
                </a:solidFill>
                <a:latin typeface="Trebuchet MS"/>
                <a:cs typeface="Trebuchet MS"/>
              </a:rPr>
              <a:t>régionaux</a:t>
            </a:r>
            <a:r>
              <a:rPr sz="1192" kern="0" spc="-11" dirty="0">
                <a:solidFill>
                  <a:srgbClr val="0097B1"/>
                </a:solidFill>
                <a:latin typeface="Trebuchet MS"/>
                <a:cs typeface="Trebuchet MS"/>
              </a:rPr>
              <a:t> </a:t>
            </a:r>
            <a:r>
              <a:rPr sz="1192" kern="0" dirty="0">
                <a:solidFill>
                  <a:srgbClr val="0097B1"/>
                </a:solidFill>
                <a:latin typeface="Trebuchet MS"/>
                <a:cs typeface="Trebuchet MS"/>
              </a:rPr>
              <a:t>et</a:t>
            </a:r>
            <a:r>
              <a:rPr sz="1192" kern="0" spc="-11" dirty="0">
                <a:solidFill>
                  <a:srgbClr val="0097B1"/>
                </a:solidFill>
                <a:latin typeface="Trebuchet MS"/>
                <a:cs typeface="Trebuchet MS"/>
              </a:rPr>
              <a:t> </a:t>
            </a:r>
            <a:r>
              <a:rPr sz="1192" kern="0" dirty="0">
                <a:solidFill>
                  <a:srgbClr val="0097B1"/>
                </a:solidFill>
                <a:latin typeface="Trebuchet MS"/>
                <a:cs typeface="Trebuchet MS"/>
              </a:rPr>
              <a:t>du</a:t>
            </a:r>
            <a:r>
              <a:rPr sz="1192" kern="0" spc="-11" dirty="0">
                <a:solidFill>
                  <a:srgbClr val="0097B1"/>
                </a:solidFill>
                <a:latin typeface="Trebuchet MS"/>
                <a:cs typeface="Trebuchet MS"/>
              </a:rPr>
              <a:t> </a:t>
            </a:r>
            <a:r>
              <a:rPr sz="1192" kern="0" spc="-5" dirty="0">
                <a:solidFill>
                  <a:srgbClr val="0097B1"/>
                </a:solidFill>
                <a:latin typeface="Trebuchet MS"/>
                <a:cs typeface="Trebuchet MS"/>
              </a:rPr>
              <a:t>mouvement</a:t>
            </a:r>
            <a:endParaRPr sz="1192" kern="0">
              <a:solidFill>
                <a:sysClr val="windowText" lastClr="000000"/>
              </a:solidFill>
              <a:latin typeface="Trebuchet MS"/>
              <a:cs typeface="Trebuchet MS"/>
            </a:endParaRPr>
          </a:p>
          <a:p>
            <a:pPr marL="192285" defTabSz="495330">
              <a:lnSpc>
                <a:spcPts val="1384"/>
              </a:lnSpc>
            </a:pPr>
            <a:r>
              <a:rPr sz="1192" kern="0" spc="43" dirty="0">
                <a:solidFill>
                  <a:srgbClr val="0097B1"/>
                </a:solidFill>
                <a:latin typeface="Trebuchet MS"/>
                <a:cs typeface="Trebuchet MS"/>
              </a:rPr>
              <a:t>sportif</a:t>
            </a:r>
            <a:r>
              <a:rPr sz="1192" kern="0" spc="-14" dirty="0">
                <a:solidFill>
                  <a:srgbClr val="0097B1"/>
                </a:solidFill>
                <a:latin typeface="Trebuchet MS"/>
                <a:cs typeface="Trebuchet MS"/>
              </a:rPr>
              <a:t> </a:t>
            </a:r>
            <a:r>
              <a:rPr sz="1192" kern="0" dirty="0">
                <a:solidFill>
                  <a:srgbClr val="0097B1"/>
                </a:solidFill>
                <a:latin typeface="Trebuchet MS"/>
                <a:cs typeface="Trebuchet MS"/>
              </a:rPr>
              <a:t>et</a:t>
            </a:r>
            <a:r>
              <a:rPr sz="1192" kern="0" spc="-11" dirty="0">
                <a:solidFill>
                  <a:srgbClr val="0097B1"/>
                </a:solidFill>
                <a:latin typeface="Trebuchet MS"/>
                <a:cs typeface="Trebuchet MS"/>
              </a:rPr>
              <a:t> </a:t>
            </a:r>
            <a:r>
              <a:rPr sz="1192" kern="0" spc="30" dirty="0">
                <a:solidFill>
                  <a:srgbClr val="0097B1"/>
                </a:solidFill>
                <a:latin typeface="Trebuchet MS"/>
                <a:cs typeface="Trebuchet MS"/>
              </a:rPr>
              <a:t>associatif</a:t>
            </a:r>
            <a:r>
              <a:rPr sz="1192" kern="0" spc="-11" dirty="0">
                <a:solidFill>
                  <a:srgbClr val="0097B1"/>
                </a:solidFill>
                <a:latin typeface="Trebuchet MS"/>
                <a:cs typeface="Trebuchet MS"/>
              </a:rPr>
              <a:t> </a:t>
            </a:r>
            <a:r>
              <a:rPr sz="1192" kern="0" dirty="0">
                <a:solidFill>
                  <a:srgbClr val="0097B1"/>
                </a:solidFill>
                <a:latin typeface="Trebuchet MS"/>
                <a:cs typeface="Trebuchet MS"/>
              </a:rPr>
              <a:t>en</a:t>
            </a:r>
            <a:r>
              <a:rPr sz="1192" kern="0" spc="-11" dirty="0">
                <a:solidFill>
                  <a:srgbClr val="0097B1"/>
                </a:solidFill>
                <a:latin typeface="Trebuchet MS"/>
                <a:cs typeface="Trebuchet MS"/>
              </a:rPr>
              <a:t> </a:t>
            </a:r>
            <a:r>
              <a:rPr sz="1192" kern="0" spc="-5" dirty="0">
                <a:solidFill>
                  <a:srgbClr val="0097B1"/>
                </a:solidFill>
                <a:latin typeface="Trebuchet MS"/>
                <a:cs typeface="Trebuchet MS"/>
              </a:rPr>
              <a:t>général.</a:t>
            </a:r>
            <a:endParaRPr sz="1192" kern="0">
              <a:solidFill>
                <a:sysClr val="windowText" lastClr="000000"/>
              </a:solidFill>
              <a:latin typeface="Trebuchet MS"/>
              <a:cs typeface="Trebuchet MS"/>
            </a:endParaRPr>
          </a:p>
        </p:txBody>
      </p:sp>
      <p:pic>
        <p:nvPicPr>
          <p:cNvPr id="42" name="object 42"/>
          <p:cNvPicPr/>
          <p:nvPr/>
        </p:nvPicPr>
        <p:blipFill>
          <a:blip r:embed="rId6" cstate="print"/>
          <a:stretch>
            <a:fillRect/>
          </a:stretch>
        </p:blipFill>
        <p:spPr>
          <a:xfrm>
            <a:off x="4137916" y="1747550"/>
            <a:ext cx="41751" cy="41751"/>
          </a:xfrm>
          <a:prstGeom prst="rect">
            <a:avLst/>
          </a:prstGeom>
        </p:spPr>
      </p:pic>
      <p:pic>
        <p:nvPicPr>
          <p:cNvPr id="43" name="object 43"/>
          <p:cNvPicPr/>
          <p:nvPr/>
        </p:nvPicPr>
        <p:blipFill>
          <a:blip r:embed="rId7" cstate="print"/>
          <a:stretch>
            <a:fillRect/>
          </a:stretch>
        </p:blipFill>
        <p:spPr>
          <a:xfrm>
            <a:off x="4137916" y="1900636"/>
            <a:ext cx="41751" cy="41750"/>
          </a:xfrm>
          <a:prstGeom prst="rect">
            <a:avLst/>
          </a:prstGeom>
        </p:spPr>
      </p:pic>
      <p:pic>
        <p:nvPicPr>
          <p:cNvPr id="44" name="object 44"/>
          <p:cNvPicPr/>
          <p:nvPr/>
        </p:nvPicPr>
        <p:blipFill>
          <a:blip r:embed="rId6" cstate="print"/>
          <a:stretch>
            <a:fillRect/>
          </a:stretch>
        </p:blipFill>
        <p:spPr>
          <a:xfrm>
            <a:off x="4137916" y="2206807"/>
            <a:ext cx="41751" cy="41750"/>
          </a:xfrm>
          <a:prstGeom prst="rect">
            <a:avLst/>
          </a:prstGeom>
        </p:spPr>
      </p:pic>
      <p:sp>
        <p:nvSpPr>
          <p:cNvPr id="45" name="object 45"/>
          <p:cNvSpPr txBox="1"/>
          <p:nvPr/>
        </p:nvSpPr>
        <p:spPr>
          <a:xfrm>
            <a:off x="4021732" y="1204825"/>
            <a:ext cx="2407708" cy="1242482"/>
          </a:xfrm>
          <a:prstGeom prst="rect">
            <a:avLst/>
          </a:prstGeom>
        </p:spPr>
        <p:txBody>
          <a:bodyPr vert="horz" wrap="square" lIns="0" tIns="20981" rIns="0" bIns="0" rtlCol="0">
            <a:spAutoFit/>
          </a:bodyPr>
          <a:lstStyle/>
          <a:p>
            <a:pPr marL="6536" marR="2752" algn="ctr" defTabSz="495330">
              <a:lnSpc>
                <a:spcPts val="1208"/>
              </a:lnSpc>
              <a:spcBef>
                <a:spcPts val="165"/>
              </a:spcBef>
            </a:pPr>
            <a:r>
              <a:rPr sz="1083" kern="0" spc="30" dirty="0">
                <a:solidFill>
                  <a:srgbClr val="FF904D"/>
                </a:solidFill>
                <a:latin typeface="Trebuchet MS"/>
                <a:cs typeface="Trebuchet MS"/>
              </a:rPr>
              <a:t>Se</a:t>
            </a:r>
            <a:r>
              <a:rPr sz="1083" kern="0" spc="14" dirty="0">
                <a:solidFill>
                  <a:srgbClr val="FF904D"/>
                </a:solidFill>
                <a:latin typeface="Trebuchet MS"/>
                <a:cs typeface="Trebuchet MS"/>
              </a:rPr>
              <a:t> </a:t>
            </a:r>
            <a:r>
              <a:rPr sz="1083" kern="0" spc="41" dirty="0">
                <a:solidFill>
                  <a:srgbClr val="FF904D"/>
                </a:solidFill>
                <a:latin typeface="Trebuchet MS"/>
                <a:cs typeface="Trebuchet MS"/>
              </a:rPr>
              <a:t>structurer</a:t>
            </a:r>
            <a:r>
              <a:rPr sz="1083" kern="0" spc="14" dirty="0">
                <a:solidFill>
                  <a:srgbClr val="FF904D"/>
                </a:solidFill>
                <a:latin typeface="Trebuchet MS"/>
                <a:cs typeface="Trebuchet MS"/>
              </a:rPr>
              <a:t> </a:t>
            </a:r>
            <a:r>
              <a:rPr sz="1083" kern="0" dirty="0">
                <a:solidFill>
                  <a:srgbClr val="FF904D"/>
                </a:solidFill>
                <a:latin typeface="Trebuchet MS"/>
                <a:cs typeface="Trebuchet MS"/>
              </a:rPr>
              <a:t>pour</a:t>
            </a:r>
            <a:r>
              <a:rPr sz="1083" kern="0" spc="14" dirty="0">
                <a:solidFill>
                  <a:srgbClr val="FF904D"/>
                </a:solidFill>
                <a:latin typeface="Trebuchet MS"/>
                <a:cs typeface="Trebuchet MS"/>
              </a:rPr>
              <a:t> </a:t>
            </a:r>
            <a:r>
              <a:rPr sz="1083" kern="0" dirty="0">
                <a:solidFill>
                  <a:srgbClr val="FF904D"/>
                </a:solidFill>
                <a:latin typeface="Trebuchet MS"/>
                <a:cs typeface="Trebuchet MS"/>
              </a:rPr>
              <a:t>être</a:t>
            </a:r>
            <a:r>
              <a:rPr sz="1083" kern="0" spc="14" dirty="0">
                <a:solidFill>
                  <a:srgbClr val="FF904D"/>
                </a:solidFill>
                <a:latin typeface="Trebuchet MS"/>
                <a:cs typeface="Trebuchet MS"/>
              </a:rPr>
              <a:t> </a:t>
            </a:r>
            <a:r>
              <a:rPr sz="1083" kern="0" spc="-5" dirty="0">
                <a:solidFill>
                  <a:srgbClr val="FF904D"/>
                </a:solidFill>
                <a:latin typeface="Trebuchet MS"/>
                <a:cs typeface="Trebuchet MS"/>
              </a:rPr>
              <a:t>autonome </a:t>
            </a:r>
            <a:r>
              <a:rPr sz="1083" kern="0" dirty="0">
                <a:solidFill>
                  <a:srgbClr val="FF904D"/>
                </a:solidFill>
                <a:latin typeface="Trebuchet MS"/>
                <a:cs typeface="Trebuchet MS"/>
              </a:rPr>
              <a:t>dans</a:t>
            </a:r>
            <a:r>
              <a:rPr sz="1083" kern="0" spc="19" dirty="0">
                <a:solidFill>
                  <a:srgbClr val="FF904D"/>
                </a:solidFill>
                <a:latin typeface="Trebuchet MS"/>
                <a:cs typeface="Trebuchet MS"/>
              </a:rPr>
              <a:t> </a:t>
            </a:r>
            <a:r>
              <a:rPr sz="1083" kern="0" dirty="0">
                <a:solidFill>
                  <a:srgbClr val="FF904D"/>
                </a:solidFill>
                <a:latin typeface="Trebuchet MS"/>
                <a:cs typeface="Trebuchet MS"/>
              </a:rPr>
              <a:t>son</a:t>
            </a:r>
            <a:r>
              <a:rPr sz="1083" kern="0" spc="22" dirty="0">
                <a:solidFill>
                  <a:srgbClr val="FF904D"/>
                </a:solidFill>
                <a:latin typeface="Trebuchet MS"/>
                <a:cs typeface="Trebuchet MS"/>
              </a:rPr>
              <a:t> </a:t>
            </a:r>
            <a:r>
              <a:rPr sz="1083" kern="0" dirty="0">
                <a:solidFill>
                  <a:srgbClr val="FF904D"/>
                </a:solidFill>
                <a:latin typeface="Trebuchet MS"/>
                <a:cs typeface="Trebuchet MS"/>
              </a:rPr>
              <a:t>fonctionnement</a:t>
            </a:r>
            <a:r>
              <a:rPr sz="1083" kern="0" spc="22" dirty="0">
                <a:solidFill>
                  <a:srgbClr val="FF904D"/>
                </a:solidFill>
                <a:latin typeface="Trebuchet MS"/>
                <a:cs typeface="Trebuchet MS"/>
              </a:rPr>
              <a:t> </a:t>
            </a:r>
            <a:r>
              <a:rPr sz="1083" kern="0" dirty="0">
                <a:solidFill>
                  <a:srgbClr val="FF904D"/>
                </a:solidFill>
                <a:latin typeface="Trebuchet MS"/>
                <a:cs typeface="Trebuchet MS"/>
              </a:rPr>
              <a:t>en</a:t>
            </a:r>
            <a:r>
              <a:rPr sz="1083" kern="0" spc="22" dirty="0">
                <a:solidFill>
                  <a:srgbClr val="FF904D"/>
                </a:solidFill>
                <a:latin typeface="Trebuchet MS"/>
                <a:cs typeface="Trebuchet MS"/>
              </a:rPr>
              <a:t> </a:t>
            </a:r>
            <a:r>
              <a:rPr sz="1083" kern="0" spc="-5" dirty="0">
                <a:solidFill>
                  <a:srgbClr val="FF904D"/>
                </a:solidFill>
                <a:latin typeface="Trebuchet MS"/>
                <a:cs typeface="Trebuchet MS"/>
              </a:rPr>
              <a:t>associant </a:t>
            </a:r>
            <a:r>
              <a:rPr sz="1083" kern="0" dirty="0">
                <a:solidFill>
                  <a:srgbClr val="FF904D"/>
                </a:solidFill>
                <a:latin typeface="Trebuchet MS"/>
                <a:cs typeface="Trebuchet MS"/>
              </a:rPr>
              <a:t>les valeurs</a:t>
            </a:r>
            <a:r>
              <a:rPr sz="1083" kern="0" spc="3" dirty="0">
                <a:solidFill>
                  <a:srgbClr val="FF904D"/>
                </a:solidFill>
                <a:latin typeface="Trebuchet MS"/>
                <a:cs typeface="Trebuchet MS"/>
              </a:rPr>
              <a:t> </a:t>
            </a:r>
            <a:r>
              <a:rPr sz="1083" kern="0" dirty="0">
                <a:solidFill>
                  <a:srgbClr val="FF904D"/>
                </a:solidFill>
                <a:latin typeface="Trebuchet MS"/>
                <a:cs typeface="Trebuchet MS"/>
              </a:rPr>
              <a:t>de </a:t>
            </a:r>
            <a:r>
              <a:rPr sz="1083" kern="0" spc="-165" dirty="0">
                <a:solidFill>
                  <a:srgbClr val="FF904D"/>
                </a:solidFill>
                <a:latin typeface="Trebuchet MS"/>
                <a:cs typeface="Trebuchet MS"/>
              </a:rPr>
              <a:t>:</a:t>
            </a:r>
            <a:endParaRPr sz="1083" kern="0">
              <a:solidFill>
                <a:sysClr val="windowText" lastClr="000000"/>
              </a:solidFill>
              <a:latin typeface="Trebuchet MS"/>
              <a:cs typeface="Trebuchet MS"/>
            </a:endParaRPr>
          </a:p>
          <a:p>
            <a:pPr marL="228058" defTabSz="495330">
              <a:lnSpc>
                <a:spcPts val="1129"/>
              </a:lnSpc>
            </a:pPr>
            <a:r>
              <a:rPr sz="1083" kern="0" dirty="0">
                <a:solidFill>
                  <a:srgbClr val="FF904D"/>
                </a:solidFill>
                <a:latin typeface="Trebuchet MS"/>
                <a:cs typeface="Trebuchet MS"/>
              </a:rPr>
              <a:t>Social</a:t>
            </a:r>
            <a:r>
              <a:rPr sz="1083" kern="0" spc="-43" dirty="0">
                <a:solidFill>
                  <a:srgbClr val="FF904D"/>
                </a:solidFill>
                <a:latin typeface="Trebuchet MS"/>
                <a:cs typeface="Trebuchet MS"/>
              </a:rPr>
              <a:t> </a:t>
            </a:r>
            <a:r>
              <a:rPr sz="1083" kern="0" spc="-138" dirty="0">
                <a:solidFill>
                  <a:srgbClr val="FF904D"/>
                </a:solidFill>
                <a:latin typeface="Trebuchet MS"/>
                <a:cs typeface="Trebuchet MS"/>
              </a:rPr>
              <a:t>:</a:t>
            </a:r>
            <a:r>
              <a:rPr sz="1083" kern="0" spc="-19" dirty="0">
                <a:solidFill>
                  <a:srgbClr val="FF904D"/>
                </a:solidFill>
                <a:latin typeface="Trebuchet MS"/>
                <a:cs typeface="Trebuchet MS"/>
              </a:rPr>
              <a:t> </a:t>
            </a:r>
            <a:r>
              <a:rPr sz="1083" kern="0" spc="-16" dirty="0">
                <a:solidFill>
                  <a:srgbClr val="FF904D"/>
                </a:solidFill>
                <a:latin typeface="Trebuchet MS"/>
                <a:cs typeface="Trebuchet MS"/>
              </a:rPr>
              <a:t>égalité</a:t>
            </a:r>
            <a:r>
              <a:rPr sz="1083" kern="0" spc="-30" dirty="0">
                <a:solidFill>
                  <a:srgbClr val="FF904D"/>
                </a:solidFill>
                <a:latin typeface="Trebuchet MS"/>
                <a:cs typeface="Trebuchet MS"/>
              </a:rPr>
              <a:t> </a:t>
            </a:r>
            <a:r>
              <a:rPr sz="1083" kern="0" dirty="0">
                <a:solidFill>
                  <a:srgbClr val="FF904D"/>
                </a:solidFill>
                <a:latin typeface="Trebuchet MS"/>
                <a:cs typeface="Trebuchet MS"/>
              </a:rPr>
              <a:t>et</a:t>
            </a:r>
            <a:r>
              <a:rPr sz="1083" kern="0" spc="-30" dirty="0">
                <a:solidFill>
                  <a:srgbClr val="FF904D"/>
                </a:solidFill>
                <a:latin typeface="Trebuchet MS"/>
                <a:cs typeface="Trebuchet MS"/>
              </a:rPr>
              <a:t> </a:t>
            </a:r>
            <a:r>
              <a:rPr sz="1083" kern="0" spc="-5" dirty="0">
                <a:solidFill>
                  <a:srgbClr val="FF904D"/>
                </a:solidFill>
                <a:latin typeface="Trebuchet MS"/>
                <a:cs typeface="Trebuchet MS"/>
              </a:rPr>
              <a:t>mixité.</a:t>
            </a:r>
            <a:endParaRPr sz="1083" kern="0">
              <a:solidFill>
                <a:sysClr val="windowText" lastClr="000000"/>
              </a:solidFill>
              <a:latin typeface="Trebuchet MS"/>
              <a:cs typeface="Trebuchet MS"/>
            </a:endParaRPr>
          </a:p>
          <a:p>
            <a:pPr marL="228058" marR="367370" defTabSz="495330">
              <a:lnSpc>
                <a:spcPts val="1208"/>
              </a:lnSpc>
              <a:spcBef>
                <a:spcPts val="70"/>
              </a:spcBef>
            </a:pPr>
            <a:r>
              <a:rPr sz="1083" kern="0" spc="38" dirty="0">
                <a:solidFill>
                  <a:srgbClr val="FF904D"/>
                </a:solidFill>
                <a:latin typeface="Trebuchet MS"/>
                <a:cs typeface="Trebuchet MS"/>
              </a:rPr>
              <a:t>Associatif </a:t>
            </a:r>
            <a:r>
              <a:rPr sz="1083" kern="0" spc="-138" dirty="0">
                <a:solidFill>
                  <a:srgbClr val="FF904D"/>
                </a:solidFill>
                <a:latin typeface="Trebuchet MS"/>
                <a:cs typeface="Trebuchet MS"/>
              </a:rPr>
              <a:t>:</a:t>
            </a:r>
            <a:r>
              <a:rPr sz="1083" kern="0" spc="38" dirty="0">
                <a:solidFill>
                  <a:srgbClr val="FF904D"/>
                </a:solidFill>
                <a:latin typeface="Trebuchet MS"/>
                <a:cs typeface="Trebuchet MS"/>
              </a:rPr>
              <a:t> </a:t>
            </a:r>
            <a:r>
              <a:rPr sz="1083" kern="0" dirty="0">
                <a:solidFill>
                  <a:srgbClr val="FF904D"/>
                </a:solidFill>
                <a:latin typeface="Trebuchet MS"/>
                <a:cs typeface="Trebuchet MS"/>
              </a:rPr>
              <a:t>apprentissage</a:t>
            </a:r>
            <a:r>
              <a:rPr sz="1083" kern="0" spc="41" dirty="0">
                <a:solidFill>
                  <a:srgbClr val="FF904D"/>
                </a:solidFill>
                <a:latin typeface="Trebuchet MS"/>
                <a:cs typeface="Trebuchet MS"/>
              </a:rPr>
              <a:t> </a:t>
            </a:r>
            <a:r>
              <a:rPr sz="1083" kern="0" spc="-14" dirty="0">
                <a:solidFill>
                  <a:srgbClr val="FF904D"/>
                </a:solidFill>
                <a:latin typeface="Trebuchet MS"/>
                <a:cs typeface="Trebuchet MS"/>
              </a:rPr>
              <a:t>et </a:t>
            </a:r>
            <a:r>
              <a:rPr sz="1083" kern="0" spc="-5" dirty="0">
                <a:solidFill>
                  <a:srgbClr val="FF904D"/>
                </a:solidFill>
                <a:latin typeface="Trebuchet MS"/>
                <a:cs typeface="Trebuchet MS"/>
              </a:rPr>
              <a:t>citoyenneté</a:t>
            </a:r>
            <a:endParaRPr sz="1083" kern="0">
              <a:solidFill>
                <a:sysClr val="windowText" lastClr="000000"/>
              </a:solidFill>
              <a:latin typeface="Trebuchet MS"/>
              <a:cs typeface="Trebuchet MS"/>
            </a:endParaRPr>
          </a:p>
          <a:p>
            <a:pPr marL="228058" defTabSz="495330">
              <a:lnSpc>
                <a:spcPts val="1129"/>
              </a:lnSpc>
            </a:pPr>
            <a:r>
              <a:rPr sz="1083" kern="0" dirty="0">
                <a:solidFill>
                  <a:srgbClr val="FF904D"/>
                </a:solidFill>
                <a:latin typeface="Trebuchet MS"/>
                <a:cs typeface="Trebuchet MS"/>
              </a:rPr>
              <a:t>Financier</a:t>
            </a:r>
            <a:r>
              <a:rPr sz="1083" kern="0" spc="-11" dirty="0">
                <a:solidFill>
                  <a:srgbClr val="FF904D"/>
                </a:solidFill>
                <a:latin typeface="Trebuchet MS"/>
                <a:cs typeface="Trebuchet MS"/>
              </a:rPr>
              <a:t> </a:t>
            </a:r>
            <a:r>
              <a:rPr sz="1083" kern="0" spc="-138" dirty="0">
                <a:solidFill>
                  <a:srgbClr val="FF904D"/>
                </a:solidFill>
                <a:latin typeface="Trebuchet MS"/>
                <a:cs typeface="Trebuchet MS"/>
              </a:rPr>
              <a:t>:</a:t>
            </a:r>
            <a:r>
              <a:rPr sz="1083" kern="0" spc="-8" dirty="0">
                <a:solidFill>
                  <a:srgbClr val="FF904D"/>
                </a:solidFill>
                <a:latin typeface="Trebuchet MS"/>
                <a:cs typeface="Trebuchet MS"/>
              </a:rPr>
              <a:t> </a:t>
            </a:r>
            <a:r>
              <a:rPr sz="1083" kern="0" dirty="0">
                <a:solidFill>
                  <a:srgbClr val="FF904D"/>
                </a:solidFill>
                <a:latin typeface="Trebuchet MS"/>
                <a:cs typeface="Trebuchet MS"/>
              </a:rPr>
              <a:t>Autonomie</a:t>
            </a:r>
            <a:r>
              <a:rPr sz="1083" kern="0" spc="-11" dirty="0">
                <a:solidFill>
                  <a:srgbClr val="FF904D"/>
                </a:solidFill>
                <a:latin typeface="Trebuchet MS"/>
                <a:cs typeface="Trebuchet MS"/>
              </a:rPr>
              <a:t> </a:t>
            </a:r>
            <a:r>
              <a:rPr sz="1083" kern="0" spc="-14" dirty="0">
                <a:solidFill>
                  <a:srgbClr val="FF904D"/>
                </a:solidFill>
                <a:latin typeface="Trebuchet MS"/>
                <a:cs typeface="Trebuchet MS"/>
              </a:rPr>
              <a:t>et</a:t>
            </a:r>
            <a:endParaRPr sz="1083" kern="0">
              <a:solidFill>
                <a:sysClr val="windowText" lastClr="000000"/>
              </a:solidFill>
              <a:latin typeface="Trebuchet MS"/>
              <a:cs typeface="Trebuchet MS"/>
            </a:endParaRPr>
          </a:p>
          <a:p>
            <a:pPr marL="228058" defTabSz="495330">
              <a:lnSpc>
                <a:spcPts val="1254"/>
              </a:lnSpc>
            </a:pPr>
            <a:r>
              <a:rPr sz="1083" kern="0" spc="19" dirty="0">
                <a:solidFill>
                  <a:srgbClr val="FF904D"/>
                </a:solidFill>
                <a:latin typeface="Trebuchet MS"/>
                <a:cs typeface="Trebuchet MS"/>
              </a:rPr>
              <a:t>transparence</a:t>
            </a:r>
            <a:endParaRPr sz="1083" kern="0">
              <a:solidFill>
                <a:sysClr val="windowText" lastClr="000000"/>
              </a:solidFill>
              <a:latin typeface="Trebuchet MS"/>
              <a:cs typeface="Trebuchet MS"/>
            </a:endParaRPr>
          </a:p>
        </p:txBody>
      </p:sp>
      <p:pic>
        <p:nvPicPr>
          <p:cNvPr id="46" name="object 46"/>
          <p:cNvPicPr/>
          <p:nvPr/>
        </p:nvPicPr>
        <p:blipFill>
          <a:blip r:embed="rId5" cstate="print"/>
          <a:stretch>
            <a:fillRect/>
          </a:stretch>
        </p:blipFill>
        <p:spPr>
          <a:xfrm>
            <a:off x="7034700" y="3006354"/>
            <a:ext cx="46434" cy="46434"/>
          </a:xfrm>
          <a:prstGeom prst="rect">
            <a:avLst/>
          </a:prstGeom>
        </p:spPr>
      </p:pic>
      <p:pic>
        <p:nvPicPr>
          <p:cNvPr id="47" name="object 47"/>
          <p:cNvPicPr/>
          <p:nvPr/>
        </p:nvPicPr>
        <p:blipFill>
          <a:blip r:embed="rId5" cstate="print"/>
          <a:stretch>
            <a:fillRect/>
          </a:stretch>
        </p:blipFill>
        <p:spPr>
          <a:xfrm>
            <a:off x="7034700" y="3470697"/>
            <a:ext cx="46434" cy="46434"/>
          </a:xfrm>
          <a:prstGeom prst="rect">
            <a:avLst/>
          </a:prstGeom>
        </p:spPr>
      </p:pic>
      <p:sp>
        <p:nvSpPr>
          <p:cNvPr id="48" name="object 48"/>
          <p:cNvSpPr txBox="1"/>
          <p:nvPr/>
        </p:nvSpPr>
        <p:spPr>
          <a:xfrm>
            <a:off x="7154145" y="3857169"/>
            <a:ext cx="2441072" cy="173942"/>
          </a:xfrm>
          <a:prstGeom prst="rect">
            <a:avLst/>
          </a:prstGeom>
        </p:spPr>
        <p:txBody>
          <a:bodyPr vert="horz" wrap="square" lIns="0" tIns="7223" rIns="0" bIns="0" rtlCol="0">
            <a:spAutoFit/>
          </a:bodyPr>
          <a:lstStyle/>
          <a:p>
            <a:pPr marL="6880" defTabSz="495330">
              <a:spcBef>
                <a:spcPts val="57"/>
              </a:spcBef>
            </a:pPr>
            <a:r>
              <a:rPr sz="1083" kern="0" dirty="0">
                <a:solidFill>
                  <a:srgbClr val="FFFFFF"/>
                </a:solidFill>
                <a:latin typeface="Arial MT"/>
                <a:cs typeface="Arial MT"/>
              </a:rPr>
              <a:t>Définir</a:t>
            </a:r>
            <a:r>
              <a:rPr sz="1083" kern="0" spc="22" dirty="0">
                <a:solidFill>
                  <a:srgbClr val="FFFFFF"/>
                </a:solidFill>
                <a:latin typeface="Arial MT"/>
                <a:cs typeface="Arial MT"/>
              </a:rPr>
              <a:t> </a:t>
            </a:r>
            <a:r>
              <a:rPr sz="1083" kern="0" dirty="0">
                <a:solidFill>
                  <a:srgbClr val="FFFFFF"/>
                </a:solidFill>
                <a:latin typeface="Arial MT"/>
                <a:cs typeface="Arial MT"/>
              </a:rPr>
              <a:t>la</a:t>
            </a:r>
            <a:r>
              <a:rPr sz="1083" kern="0" spc="22" dirty="0">
                <a:solidFill>
                  <a:srgbClr val="FFFFFF"/>
                </a:solidFill>
                <a:latin typeface="Arial MT"/>
                <a:cs typeface="Arial MT"/>
              </a:rPr>
              <a:t> </a:t>
            </a:r>
            <a:r>
              <a:rPr sz="1083" kern="0" dirty="0">
                <a:solidFill>
                  <a:srgbClr val="FFFFFF"/>
                </a:solidFill>
                <a:latin typeface="Arial MT"/>
                <a:cs typeface="Arial MT"/>
              </a:rPr>
              <a:t>stratégie</a:t>
            </a:r>
            <a:r>
              <a:rPr sz="1083" kern="0" spc="22" dirty="0">
                <a:solidFill>
                  <a:srgbClr val="FFFFFF"/>
                </a:solidFill>
                <a:latin typeface="Arial MT"/>
                <a:cs typeface="Arial MT"/>
              </a:rPr>
              <a:t> </a:t>
            </a:r>
            <a:r>
              <a:rPr sz="1083" kern="0" dirty="0">
                <a:solidFill>
                  <a:srgbClr val="FFFFFF"/>
                </a:solidFill>
                <a:latin typeface="Arial MT"/>
                <a:cs typeface="Arial MT"/>
              </a:rPr>
              <a:t>à</a:t>
            </a:r>
            <a:r>
              <a:rPr sz="1083" kern="0" spc="22" dirty="0">
                <a:solidFill>
                  <a:srgbClr val="FFFFFF"/>
                </a:solidFill>
                <a:latin typeface="Arial MT"/>
                <a:cs typeface="Arial MT"/>
              </a:rPr>
              <a:t> </a:t>
            </a:r>
            <a:r>
              <a:rPr sz="1083" kern="0" dirty="0">
                <a:solidFill>
                  <a:srgbClr val="FFFFFF"/>
                </a:solidFill>
                <a:latin typeface="Arial MT"/>
                <a:cs typeface="Arial MT"/>
              </a:rPr>
              <a:t>l’égard</a:t>
            </a:r>
            <a:r>
              <a:rPr sz="1083" kern="0" spc="22" dirty="0">
                <a:solidFill>
                  <a:srgbClr val="FFFFFF"/>
                </a:solidFill>
                <a:latin typeface="Arial MT"/>
                <a:cs typeface="Arial MT"/>
              </a:rPr>
              <a:t> </a:t>
            </a:r>
            <a:r>
              <a:rPr sz="1083" kern="0" dirty="0">
                <a:solidFill>
                  <a:srgbClr val="FFFFFF"/>
                </a:solidFill>
                <a:latin typeface="Arial MT"/>
                <a:cs typeface="Arial MT"/>
              </a:rPr>
              <a:t>des</a:t>
            </a:r>
            <a:r>
              <a:rPr sz="1083" kern="0" spc="22" dirty="0">
                <a:solidFill>
                  <a:srgbClr val="FFFFFF"/>
                </a:solidFill>
                <a:latin typeface="Arial MT"/>
                <a:cs typeface="Arial MT"/>
              </a:rPr>
              <a:t> </a:t>
            </a:r>
            <a:r>
              <a:rPr sz="1083" kern="0" spc="-5" dirty="0">
                <a:solidFill>
                  <a:srgbClr val="FFFFFF"/>
                </a:solidFill>
                <a:latin typeface="Arial MT"/>
                <a:cs typeface="Arial MT"/>
              </a:rPr>
              <a:t>CDOS.</a:t>
            </a:r>
            <a:endParaRPr sz="1083" kern="0">
              <a:solidFill>
                <a:sysClr val="windowText" lastClr="000000"/>
              </a:solidFill>
              <a:latin typeface="Arial MT"/>
              <a:cs typeface="Arial MT"/>
            </a:endParaRPr>
          </a:p>
        </p:txBody>
      </p:sp>
      <p:pic>
        <p:nvPicPr>
          <p:cNvPr id="49" name="object 49"/>
          <p:cNvPicPr/>
          <p:nvPr/>
        </p:nvPicPr>
        <p:blipFill>
          <a:blip r:embed="rId8" cstate="print"/>
          <a:stretch>
            <a:fillRect/>
          </a:stretch>
        </p:blipFill>
        <p:spPr>
          <a:xfrm>
            <a:off x="6861248" y="1272162"/>
            <a:ext cx="46434" cy="46434"/>
          </a:xfrm>
          <a:prstGeom prst="rect">
            <a:avLst/>
          </a:prstGeom>
        </p:spPr>
      </p:pic>
      <p:pic>
        <p:nvPicPr>
          <p:cNvPr id="50" name="object 50"/>
          <p:cNvPicPr/>
          <p:nvPr/>
        </p:nvPicPr>
        <p:blipFill>
          <a:blip r:embed="rId8" cstate="print"/>
          <a:stretch>
            <a:fillRect/>
          </a:stretch>
        </p:blipFill>
        <p:spPr>
          <a:xfrm>
            <a:off x="6861248" y="1782940"/>
            <a:ext cx="46434" cy="46434"/>
          </a:xfrm>
          <a:prstGeom prst="rect">
            <a:avLst/>
          </a:prstGeom>
        </p:spPr>
      </p:pic>
      <p:sp>
        <p:nvSpPr>
          <p:cNvPr id="51" name="object 51"/>
          <p:cNvSpPr txBox="1"/>
          <p:nvPr/>
        </p:nvSpPr>
        <p:spPr>
          <a:xfrm>
            <a:off x="6713644" y="832308"/>
            <a:ext cx="3087370" cy="3025658"/>
          </a:xfrm>
          <a:prstGeom prst="rect">
            <a:avLst/>
          </a:prstGeom>
        </p:spPr>
        <p:txBody>
          <a:bodyPr vert="horz" wrap="square" lIns="0" tIns="6879" rIns="0" bIns="0" rtlCol="0">
            <a:spAutoFit/>
          </a:bodyPr>
          <a:lstStyle/>
          <a:p>
            <a:pPr marL="6880" defTabSz="495330">
              <a:spcBef>
                <a:spcPts val="54"/>
              </a:spcBef>
            </a:pPr>
            <a:r>
              <a:rPr sz="1408" kern="0" spc="-165" dirty="0">
                <a:solidFill>
                  <a:srgbClr val="3B4F60"/>
                </a:solidFill>
                <a:latin typeface="Arial MT"/>
                <a:cs typeface="Arial MT"/>
              </a:rPr>
              <a:t>LES</a:t>
            </a:r>
            <a:r>
              <a:rPr sz="1408" kern="0" spc="160" dirty="0">
                <a:solidFill>
                  <a:srgbClr val="3B4F60"/>
                </a:solidFill>
                <a:latin typeface="Arial MT"/>
                <a:cs typeface="Arial MT"/>
              </a:rPr>
              <a:t> </a:t>
            </a:r>
            <a:r>
              <a:rPr sz="1408" kern="0" spc="-5" dirty="0">
                <a:solidFill>
                  <a:srgbClr val="3B4F60"/>
                </a:solidFill>
                <a:latin typeface="Arial MT"/>
                <a:cs typeface="Arial MT"/>
              </a:rPr>
              <a:t>ENJEUX</a:t>
            </a:r>
            <a:endParaRPr sz="1408" kern="0">
              <a:solidFill>
                <a:sysClr val="windowText" lastClr="000000"/>
              </a:solidFill>
              <a:latin typeface="Arial MT"/>
              <a:cs typeface="Arial MT"/>
            </a:endParaRPr>
          </a:p>
          <a:p>
            <a:pPr marL="272087" marR="1286827" defTabSz="495330">
              <a:lnSpc>
                <a:spcPts val="1343"/>
              </a:lnSpc>
              <a:spcBef>
                <a:spcPts val="1173"/>
              </a:spcBef>
            </a:pPr>
            <a:r>
              <a:rPr sz="1192" kern="0" spc="54" dirty="0">
                <a:solidFill>
                  <a:srgbClr val="FF66C3"/>
                </a:solidFill>
                <a:latin typeface="Trebuchet MS"/>
                <a:cs typeface="Trebuchet MS"/>
              </a:rPr>
              <a:t>Structurer</a:t>
            </a:r>
            <a:r>
              <a:rPr sz="1192" kern="0" spc="-8" dirty="0">
                <a:solidFill>
                  <a:srgbClr val="FF66C3"/>
                </a:solidFill>
                <a:latin typeface="Trebuchet MS"/>
                <a:cs typeface="Trebuchet MS"/>
              </a:rPr>
              <a:t> </a:t>
            </a:r>
            <a:r>
              <a:rPr sz="1192" kern="0" spc="-14" dirty="0">
                <a:solidFill>
                  <a:srgbClr val="FF66C3"/>
                </a:solidFill>
                <a:latin typeface="Trebuchet MS"/>
                <a:cs typeface="Trebuchet MS"/>
              </a:rPr>
              <a:t>le </a:t>
            </a:r>
            <a:r>
              <a:rPr sz="1192" kern="0" spc="-5" dirty="0">
                <a:solidFill>
                  <a:srgbClr val="FF66C3"/>
                </a:solidFill>
                <a:latin typeface="Trebuchet MS"/>
                <a:cs typeface="Trebuchet MS"/>
              </a:rPr>
              <a:t>fonctionnement </a:t>
            </a:r>
            <a:r>
              <a:rPr sz="1192" kern="0" dirty="0">
                <a:solidFill>
                  <a:srgbClr val="FF66C3"/>
                </a:solidFill>
                <a:latin typeface="Trebuchet MS"/>
                <a:cs typeface="Trebuchet MS"/>
              </a:rPr>
              <a:t>stratégique</a:t>
            </a:r>
            <a:r>
              <a:rPr sz="1192" kern="0" spc="89" dirty="0">
                <a:solidFill>
                  <a:srgbClr val="FF66C3"/>
                </a:solidFill>
                <a:latin typeface="Trebuchet MS"/>
                <a:cs typeface="Trebuchet MS"/>
              </a:rPr>
              <a:t> </a:t>
            </a:r>
            <a:r>
              <a:rPr sz="1192" kern="0" dirty="0">
                <a:solidFill>
                  <a:srgbClr val="FF66C3"/>
                </a:solidFill>
                <a:latin typeface="Trebuchet MS"/>
                <a:cs typeface="Trebuchet MS"/>
              </a:rPr>
              <a:t>du</a:t>
            </a:r>
            <a:r>
              <a:rPr sz="1192" kern="0" spc="89" dirty="0">
                <a:solidFill>
                  <a:srgbClr val="FF66C3"/>
                </a:solidFill>
                <a:latin typeface="Trebuchet MS"/>
                <a:cs typeface="Trebuchet MS"/>
              </a:rPr>
              <a:t> </a:t>
            </a:r>
            <a:r>
              <a:rPr sz="1192" kern="0" spc="70" dirty="0">
                <a:solidFill>
                  <a:srgbClr val="FF66C3"/>
                </a:solidFill>
                <a:latin typeface="Trebuchet MS"/>
                <a:cs typeface="Trebuchet MS"/>
              </a:rPr>
              <a:t>CROS. </a:t>
            </a:r>
            <a:r>
              <a:rPr sz="1192" kern="0" dirty="0">
                <a:solidFill>
                  <a:srgbClr val="FF66C3"/>
                </a:solidFill>
                <a:latin typeface="Trebuchet MS"/>
                <a:cs typeface="Trebuchet MS"/>
              </a:rPr>
              <a:t>Développer</a:t>
            </a:r>
            <a:r>
              <a:rPr sz="1192" kern="0" spc="-16" dirty="0">
                <a:solidFill>
                  <a:srgbClr val="FF66C3"/>
                </a:solidFill>
                <a:latin typeface="Trebuchet MS"/>
                <a:cs typeface="Trebuchet MS"/>
              </a:rPr>
              <a:t> </a:t>
            </a:r>
            <a:r>
              <a:rPr sz="1192" kern="0" spc="-33" dirty="0">
                <a:solidFill>
                  <a:srgbClr val="FF66C3"/>
                </a:solidFill>
                <a:latin typeface="Trebuchet MS"/>
                <a:cs typeface="Trebuchet MS"/>
              </a:rPr>
              <a:t>le</a:t>
            </a:r>
            <a:r>
              <a:rPr sz="1192" kern="0" spc="-14" dirty="0">
                <a:solidFill>
                  <a:srgbClr val="FF66C3"/>
                </a:solidFill>
                <a:latin typeface="Trebuchet MS"/>
                <a:cs typeface="Trebuchet MS"/>
              </a:rPr>
              <a:t> </a:t>
            </a:r>
            <a:r>
              <a:rPr sz="1192" kern="0" spc="-5" dirty="0">
                <a:solidFill>
                  <a:srgbClr val="FF66C3"/>
                </a:solidFill>
                <a:latin typeface="Trebuchet MS"/>
                <a:cs typeface="Trebuchet MS"/>
              </a:rPr>
              <a:t>modèle </a:t>
            </a:r>
            <a:r>
              <a:rPr sz="1192" kern="0" spc="-11" dirty="0">
                <a:solidFill>
                  <a:srgbClr val="FF66C3"/>
                </a:solidFill>
                <a:latin typeface="Trebuchet MS"/>
                <a:cs typeface="Trebuchet MS"/>
              </a:rPr>
              <a:t>socio-</a:t>
            </a:r>
            <a:r>
              <a:rPr sz="1192" kern="0" spc="-16" dirty="0">
                <a:solidFill>
                  <a:srgbClr val="FF66C3"/>
                </a:solidFill>
                <a:latin typeface="Trebuchet MS"/>
                <a:cs typeface="Trebuchet MS"/>
              </a:rPr>
              <a:t>économique</a:t>
            </a:r>
            <a:r>
              <a:rPr sz="1192" kern="0" spc="-24" dirty="0">
                <a:solidFill>
                  <a:srgbClr val="FF66C3"/>
                </a:solidFill>
                <a:latin typeface="Trebuchet MS"/>
                <a:cs typeface="Trebuchet MS"/>
              </a:rPr>
              <a:t> </a:t>
            </a:r>
            <a:r>
              <a:rPr sz="1192" kern="0" spc="-14" dirty="0">
                <a:solidFill>
                  <a:srgbClr val="FF66C3"/>
                </a:solidFill>
                <a:latin typeface="Trebuchet MS"/>
                <a:cs typeface="Trebuchet MS"/>
              </a:rPr>
              <a:t>du </a:t>
            </a:r>
            <a:r>
              <a:rPr sz="1192" kern="0" spc="76" dirty="0">
                <a:solidFill>
                  <a:srgbClr val="FF66C3"/>
                </a:solidFill>
                <a:latin typeface="Trebuchet MS"/>
                <a:cs typeface="Trebuchet MS"/>
              </a:rPr>
              <a:t>CROS.</a:t>
            </a:r>
            <a:endParaRPr sz="1192" kern="0">
              <a:solidFill>
                <a:sysClr val="windowText" lastClr="000000"/>
              </a:solidFill>
              <a:latin typeface="Trebuchet MS"/>
              <a:cs typeface="Trebuchet MS"/>
            </a:endParaRPr>
          </a:p>
          <a:p>
            <a:pPr marL="125553" algn="ctr" defTabSz="495330">
              <a:spcBef>
                <a:spcPts val="959"/>
              </a:spcBef>
            </a:pPr>
            <a:r>
              <a:rPr sz="1354" kern="0" spc="27" dirty="0">
                <a:solidFill>
                  <a:srgbClr val="3B4F60"/>
                </a:solidFill>
                <a:latin typeface="Arial MT"/>
                <a:cs typeface="Arial MT"/>
              </a:rPr>
              <a:t>Objectif</a:t>
            </a:r>
            <a:r>
              <a:rPr sz="1354" kern="0" spc="73" dirty="0">
                <a:solidFill>
                  <a:srgbClr val="3B4F60"/>
                </a:solidFill>
                <a:latin typeface="Arial MT"/>
                <a:cs typeface="Arial MT"/>
              </a:rPr>
              <a:t> </a:t>
            </a:r>
            <a:r>
              <a:rPr sz="1354" kern="0" spc="-27" dirty="0">
                <a:solidFill>
                  <a:srgbClr val="3B4F60"/>
                </a:solidFill>
                <a:latin typeface="Arial MT"/>
                <a:cs typeface="Arial MT"/>
              </a:rPr>
              <a:t>Général</a:t>
            </a:r>
            <a:r>
              <a:rPr sz="1354" kern="0" spc="76" dirty="0">
                <a:solidFill>
                  <a:srgbClr val="3B4F60"/>
                </a:solidFill>
                <a:latin typeface="Arial MT"/>
                <a:cs typeface="Arial MT"/>
              </a:rPr>
              <a:t> </a:t>
            </a:r>
            <a:r>
              <a:rPr sz="1354" kern="0" spc="-517" dirty="0">
                <a:solidFill>
                  <a:srgbClr val="3B4F60"/>
                </a:solidFill>
                <a:latin typeface="Arial MT"/>
                <a:cs typeface="Arial MT"/>
              </a:rPr>
              <a:t>1</a:t>
            </a:r>
            <a:endParaRPr sz="1354" kern="0">
              <a:solidFill>
                <a:sysClr val="windowText" lastClr="000000"/>
              </a:solidFill>
              <a:latin typeface="Arial MT"/>
              <a:cs typeface="Arial MT"/>
            </a:endParaRPr>
          </a:p>
          <a:p>
            <a:pPr marL="125553" algn="ctr" defTabSz="495330">
              <a:spcBef>
                <a:spcPts val="244"/>
              </a:spcBef>
            </a:pPr>
            <a:r>
              <a:rPr sz="1354" kern="0" dirty="0">
                <a:solidFill>
                  <a:srgbClr val="3B4F60"/>
                </a:solidFill>
                <a:latin typeface="Arial MT"/>
                <a:cs typeface="Arial MT"/>
              </a:rPr>
              <a:t>Définir</a:t>
            </a:r>
            <a:r>
              <a:rPr sz="1354" kern="0" spc="95" dirty="0">
                <a:solidFill>
                  <a:srgbClr val="3B4F60"/>
                </a:solidFill>
                <a:latin typeface="Arial MT"/>
                <a:cs typeface="Arial MT"/>
              </a:rPr>
              <a:t> </a:t>
            </a:r>
            <a:r>
              <a:rPr sz="1354" kern="0" dirty="0">
                <a:solidFill>
                  <a:srgbClr val="3B4F60"/>
                </a:solidFill>
                <a:latin typeface="Arial MT"/>
                <a:cs typeface="Arial MT"/>
              </a:rPr>
              <a:t>la</a:t>
            </a:r>
            <a:r>
              <a:rPr sz="1354" kern="0" spc="95" dirty="0">
                <a:solidFill>
                  <a:srgbClr val="3B4F60"/>
                </a:solidFill>
                <a:latin typeface="Arial MT"/>
                <a:cs typeface="Arial MT"/>
              </a:rPr>
              <a:t> </a:t>
            </a:r>
            <a:r>
              <a:rPr sz="1354" kern="0" dirty="0">
                <a:solidFill>
                  <a:srgbClr val="3B4F60"/>
                </a:solidFill>
                <a:latin typeface="Arial MT"/>
                <a:cs typeface="Arial MT"/>
              </a:rPr>
              <a:t>stratégie</a:t>
            </a:r>
            <a:r>
              <a:rPr sz="1354" kern="0" spc="98" dirty="0">
                <a:solidFill>
                  <a:srgbClr val="3B4F60"/>
                </a:solidFill>
                <a:latin typeface="Arial MT"/>
                <a:cs typeface="Arial MT"/>
              </a:rPr>
              <a:t> </a:t>
            </a:r>
            <a:r>
              <a:rPr sz="1354" kern="0" spc="-19" dirty="0">
                <a:solidFill>
                  <a:srgbClr val="3B4F60"/>
                </a:solidFill>
                <a:latin typeface="Arial MT"/>
                <a:cs typeface="Arial MT"/>
              </a:rPr>
              <a:t>CROS</a:t>
            </a:r>
            <a:r>
              <a:rPr sz="1354" kern="0" spc="95" dirty="0">
                <a:solidFill>
                  <a:srgbClr val="3B4F60"/>
                </a:solidFill>
                <a:latin typeface="Arial MT"/>
                <a:cs typeface="Arial MT"/>
              </a:rPr>
              <a:t> </a:t>
            </a:r>
            <a:r>
              <a:rPr sz="1354" kern="0" spc="79" dirty="0">
                <a:solidFill>
                  <a:srgbClr val="3B4F60"/>
                </a:solidFill>
                <a:latin typeface="Arial MT"/>
                <a:cs typeface="Arial MT"/>
              </a:rPr>
              <a:t>2024/2025</a:t>
            </a:r>
            <a:endParaRPr sz="1354" kern="0">
              <a:solidFill>
                <a:sysClr val="windowText" lastClr="000000"/>
              </a:solidFill>
              <a:latin typeface="Arial MT"/>
              <a:cs typeface="Arial MT"/>
            </a:endParaRPr>
          </a:p>
          <a:p>
            <a:pPr marL="447173" marR="196756" defTabSz="495330">
              <a:lnSpc>
                <a:spcPts val="1219"/>
              </a:lnSpc>
              <a:spcBef>
                <a:spcPts val="1240"/>
              </a:spcBef>
            </a:pPr>
            <a:r>
              <a:rPr sz="1083" kern="0" dirty="0">
                <a:solidFill>
                  <a:srgbClr val="FFFFFF"/>
                </a:solidFill>
                <a:latin typeface="Arial MT"/>
                <a:cs typeface="Arial MT"/>
              </a:rPr>
              <a:t>Effectuer</a:t>
            </a:r>
            <a:r>
              <a:rPr sz="1083" kern="0" spc="-19" dirty="0">
                <a:solidFill>
                  <a:srgbClr val="FFFFFF"/>
                </a:solidFill>
                <a:latin typeface="Arial MT"/>
                <a:cs typeface="Arial MT"/>
              </a:rPr>
              <a:t> </a:t>
            </a:r>
            <a:r>
              <a:rPr sz="1083" kern="0" dirty="0">
                <a:solidFill>
                  <a:srgbClr val="FFFFFF"/>
                </a:solidFill>
                <a:latin typeface="Arial MT"/>
                <a:cs typeface="Arial MT"/>
              </a:rPr>
              <a:t>un</a:t>
            </a:r>
            <a:r>
              <a:rPr sz="1083" kern="0" spc="-19" dirty="0">
                <a:solidFill>
                  <a:srgbClr val="FFFFFF"/>
                </a:solidFill>
                <a:latin typeface="Arial MT"/>
                <a:cs typeface="Arial MT"/>
              </a:rPr>
              <a:t> </a:t>
            </a:r>
            <a:r>
              <a:rPr sz="1083" kern="0" dirty="0">
                <a:solidFill>
                  <a:srgbClr val="FFFFFF"/>
                </a:solidFill>
                <a:latin typeface="Arial MT"/>
                <a:cs typeface="Arial MT"/>
              </a:rPr>
              <a:t>diagnostic</a:t>
            </a:r>
            <a:r>
              <a:rPr sz="1083" kern="0" spc="-19" dirty="0">
                <a:solidFill>
                  <a:srgbClr val="FFFFFF"/>
                </a:solidFill>
                <a:latin typeface="Arial MT"/>
                <a:cs typeface="Arial MT"/>
              </a:rPr>
              <a:t> </a:t>
            </a:r>
            <a:r>
              <a:rPr sz="1083" kern="0" dirty="0">
                <a:solidFill>
                  <a:srgbClr val="FFFFFF"/>
                </a:solidFill>
                <a:latin typeface="Arial MT"/>
                <a:cs typeface="Arial MT"/>
              </a:rPr>
              <a:t>des</a:t>
            </a:r>
            <a:r>
              <a:rPr sz="1083" kern="0" spc="-19" dirty="0">
                <a:solidFill>
                  <a:srgbClr val="FFFFFF"/>
                </a:solidFill>
                <a:latin typeface="Arial MT"/>
                <a:cs typeface="Arial MT"/>
              </a:rPr>
              <a:t> </a:t>
            </a:r>
            <a:r>
              <a:rPr sz="1083" kern="0" dirty="0">
                <a:solidFill>
                  <a:srgbClr val="FFFFFF"/>
                </a:solidFill>
                <a:latin typeface="Arial MT"/>
                <a:cs typeface="Arial MT"/>
              </a:rPr>
              <a:t>besoins</a:t>
            </a:r>
            <a:r>
              <a:rPr sz="1083" kern="0" spc="-16" dirty="0">
                <a:solidFill>
                  <a:srgbClr val="FFFFFF"/>
                </a:solidFill>
                <a:latin typeface="Arial MT"/>
                <a:cs typeface="Arial MT"/>
              </a:rPr>
              <a:t> </a:t>
            </a:r>
            <a:r>
              <a:rPr sz="1083" kern="0" spc="-14" dirty="0">
                <a:solidFill>
                  <a:srgbClr val="FFFFFF"/>
                </a:solidFill>
                <a:latin typeface="Arial MT"/>
                <a:cs typeface="Arial MT"/>
              </a:rPr>
              <a:t>des </a:t>
            </a:r>
            <a:r>
              <a:rPr sz="1083" kern="0" dirty="0">
                <a:solidFill>
                  <a:srgbClr val="FFFFFF"/>
                </a:solidFill>
                <a:latin typeface="Arial MT"/>
                <a:cs typeface="Arial MT"/>
              </a:rPr>
              <a:t>ligues</a:t>
            </a:r>
            <a:r>
              <a:rPr sz="1083" kern="0" spc="-3" dirty="0">
                <a:solidFill>
                  <a:srgbClr val="FFFFFF"/>
                </a:solidFill>
                <a:latin typeface="Arial MT"/>
                <a:cs typeface="Arial MT"/>
              </a:rPr>
              <a:t> </a:t>
            </a:r>
            <a:r>
              <a:rPr sz="1083" kern="0" dirty="0">
                <a:solidFill>
                  <a:srgbClr val="FFFFFF"/>
                </a:solidFill>
                <a:latin typeface="Arial MT"/>
                <a:cs typeface="Arial MT"/>
              </a:rPr>
              <a:t>et </a:t>
            </a:r>
            <a:r>
              <a:rPr sz="1083" kern="0" spc="-24" dirty="0">
                <a:solidFill>
                  <a:srgbClr val="FFFFFF"/>
                </a:solidFill>
                <a:latin typeface="Arial MT"/>
                <a:cs typeface="Arial MT"/>
              </a:rPr>
              <a:t>CDOS</a:t>
            </a:r>
            <a:r>
              <a:rPr sz="1083" kern="0" spc="-3" dirty="0">
                <a:solidFill>
                  <a:srgbClr val="FFFFFF"/>
                </a:solidFill>
                <a:latin typeface="Arial MT"/>
                <a:cs typeface="Arial MT"/>
              </a:rPr>
              <a:t> </a:t>
            </a:r>
            <a:r>
              <a:rPr sz="1083" kern="0" dirty="0">
                <a:solidFill>
                  <a:srgbClr val="FFFFFF"/>
                </a:solidFill>
                <a:latin typeface="Arial MT"/>
                <a:cs typeface="Arial MT"/>
              </a:rPr>
              <a:t>en matière </a:t>
            </a:r>
            <a:r>
              <a:rPr sz="1083" kern="0" spc="-14" dirty="0">
                <a:solidFill>
                  <a:srgbClr val="FFFFFF"/>
                </a:solidFill>
                <a:latin typeface="Arial MT"/>
                <a:cs typeface="Arial MT"/>
              </a:rPr>
              <a:t>de </a:t>
            </a:r>
            <a:r>
              <a:rPr sz="1083" kern="0" spc="-5" dirty="0">
                <a:solidFill>
                  <a:srgbClr val="FFFFFF"/>
                </a:solidFill>
                <a:latin typeface="Arial MT"/>
                <a:cs typeface="Arial MT"/>
              </a:rPr>
              <a:t>professionnalisation.</a:t>
            </a:r>
            <a:endParaRPr sz="1083" kern="0">
              <a:solidFill>
                <a:sysClr val="windowText" lastClr="000000"/>
              </a:solidFill>
              <a:latin typeface="Arial MT"/>
              <a:cs typeface="Arial MT"/>
            </a:endParaRPr>
          </a:p>
          <a:p>
            <a:pPr marL="447173" marR="223243" defTabSz="495330">
              <a:lnSpc>
                <a:spcPts val="1219"/>
              </a:lnSpc>
            </a:pPr>
            <a:r>
              <a:rPr sz="1083" kern="0" dirty="0">
                <a:solidFill>
                  <a:srgbClr val="FFFFFF"/>
                </a:solidFill>
                <a:latin typeface="Arial MT"/>
                <a:cs typeface="Arial MT"/>
              </a:rPr>
              <a:t>Définir</a:t>
            </a:r>
            <a:r>
              <a:rPr sz="1083" kern="0" spc="22" dirty="0">
                <a:solidFill>
                  <a:srgbClr val="FFFFFF"/>
                </a:solidFill>
                <a:latin typeface="Arial MT"/>
                <a:cs typeface="Arial MT"/>
              </a:rPr>
              <a:t> </a:t>
            </a:r>
            <a:r>
              <a:rPr sz="1083" kern="0" dirty="0">
                <a:solidFill>
                  <a:srgbClr val="FFFFFF"/>
                </a:solidFill>
                <a:latin typeface="Arial MT"/>
                <a:cs typeface="Arial MT"/>
              </a:rPr>
              <a:t>la</a:t>
            </a:r>
            <a:r>
              <a:rPr sz="1083" kern="0" spc="22" dirty="0">
                <a:solidFill>
                  <a:srgbClr val="FFFFFF"/>
                </a:solidFill>
                <a:latin typeface="Arial MT"/>
                <a:cs typeface="Arial MT"/>
              </a:rPr>
              <a:t> </a:t>
            </a:r>
            <a:r>
              <a:rPr sz="1083" kern="0" dirty="0">
                <a:solidFill>
                  <a:srgbClr val="FFFFFF"/>
                </a:solidFill>
                <a:latin typeface="Arial MT"/>
                <a:cs typeface="Arial MT"/>
              </a:rPr>
              <a:t>stratégie</a:t>
            </a:r>
            <a:r>
              <a:rPr sz="1083" kern="0" spc="22" dirty="0">
                <a:solidFill>
                  <a:srgbClr val="FFFFFF"/>
                </a:solidFill>
                <a:latin typeface="Arial MT"/>
                <a:cs typeface="Arial MT"/>
              </a:rPr>
              <a:t> </a:t>
            </a:r>
            <a:r>
              <a:rPr sz="1083" kern="0" dirty="0">
                <a:solidFill>
                  <a:srgbClr val="FFFFFF"/>
                </a:solidFill>
                <a:latin typeface="Arial MT"/>
                <a:cs typeface="Arial MT"/>
              </a:rPr>
              <a:t>à</a:t>
            </a:r>
            <a:r>
              <a:rPr sz="1083" kern="0" spc="22" dirty="0">
                <a:solidFill>
                  <a:srgbClr val="FFFFFF"/>
                </a:solidFill>
                <a:latin typeface="Arial MT"/>
                <a:cs typeface="Arial MT"/>
              </a:rPr>
              <a:t> </a:t>
            </a:r>
            <a:r>
              <a:rPr sz="1083" kern="0" dirty="0">
                <a:solidFill>
                  <a:srgbClr val="FFFFFF"/>
                </a:solidFill>
                <a:latin typeface="Arial MT"/>
                <a:cs typeface="Arial MT"/>
              </a:rPr>
              <a:t>l’égard</a:t>
            </a:r>
            <a:r>
              <a:rPr sz="1083" kern="0" spc="22" dirty="0">
                <a:solidFill>
                  <a:srgbClr val="FFFFFF"/>
                </a:solidFill>
                <a:latin typeface="Arial MT"/>
                <a:cs typeface="Arial MT"/>
              </a:rPr>
              <a:t> </a:t>
            </a:r>
            <a:r>
              <a:rPr sz="1083" kern="0" dirty="0">
                <a:solidFill>
                  <a:srgbClr val="FFFFFF"/>
                </a:solidFill>
                <a:latin typeface="Arial MT"/>
                <a:cs typeface="Arial MT"/>
              </a:rPr>
              <a:t>des</a:t>
            </a:r>
            <a:r>
              <a:rPr sz="1083" kern="0" spc="22" dirty="0">
                <a:solidFill>
                  <a:srgbClr val="FFFFFF"/>
                </a:solidFill>
                <a:latin typeface="Arial MT"/>
                <a:cs typeface="Arial MT"/>
              </a:rPr>
              <a:t> </a:t>
            </a:r>
            <a:r>
              <a:rPr sz="1083" kern="0" spc="-5" dirty="0">
                <a:solidFill>
                  <a:srgbClr val="FFFFFF"/>
                </a:solidFill>
                <a:latin typeface="Arial MT"/>
                <a:cs typeface="Arial MT"/>
              </a:rPr>
              <a:t>ligues, </a:t>
            </a:r>
            <a:r>
              <a:rPr sz="1083" kern="0" dirty="0">
                <a:solidFill>
                  <a:srgbClr val="FFFFFF"/>
                </a:solidFill>
                <a:latin typeface="Arial MT"/>
                <a:cs typeface="Arial MT"/>
              </a:rPr>
              <a:t>comités</a:t>
            </a:r>
            <a:r>
              <a:rPr sz="1083" kern="0" spc="24" dirty="0">
                <a:solidFill>
                  <a:srgbClr val="FFFFFF"/>
                </a:solidFill>
                <a:latin typeface="Arial MT"/>
                <a:cs typeface="Arial MT"/>
              </a:rPr>
              <a:t> </a:t>
            </a:r>
            <a:r>
              <a:rPr sz="1083" kern="0" dirty="0">
                <a:solidFill>
                  <a:srgbClr val="FFFFFF"/>
                </a:solidFill>
                <a:latin typeface="Arial MT"/>
                <a:cs typeface="Arial MT"/>
              </a:rPr>
              <a:t>départementaux</a:t>
            </a:r>
            <a:r>
              <a:rPr sz="1083" kern="0" spc="24" dirty="0">
                <a:solidFill>
                  <a:srgbClr val="FFFFFF"/>
                </a:solidFill>
                <a:latin typeface="Arial MT"/>
                <a:cs typeface="Arial MT"/>
              </a:rPr>
              <a:t> </a:t>
            </a:r>
            <a:r>
              <a:rPr sz="1083" kern="0" dirty="0">
                <a:solidFill>
                  <a:srgbClr val="FFFFFF"/>
                </a:solidFill>
                <a:latin typeface="Arial MT"/>
                <a:cs typeface="Arial MT"/>
              </a:rPr>
              <a:t>et</a:t>
            </a:r>
            <a:r>
              <a:rPr sz="1083" kern="0" spc="24" dirty="0">
                <a:solidFill>
                  <a:srgbClr val="FFFFFF"/>
                </a:solidFill>
                <a:latin typeface="Arial MT"/>
                <a:cs typeface="Arial MT"/>
              </a:rPr>
              <a:t> </a:t>
            </a:r>
            <a:r>
              <a:rPr sz="1083" kern="0" dirty="0">
                <a:solidFill>
                  <a:srgbClr val="FFFFFF"/>
                </a:solidFill>
                <a:latin typeface="Arial MT"/>
                <a:cs typeface="Arial MT"/>
              </a:rPr>
              <a:t>de</a:t>
            </a:r>
            <a:r>
              <a:rPr sz="1083" kern="0" spc="24" dirty="0">
                <a:solidFill>
                  <a:srgbClr val="FFFFFF"/>
                </a:solidFill>
                <a:latin typeface="Arial MT"/>
                <a:cs typeface="Arial MT"/>
              </a:rPr>
              <a:t> </a:t>
            </a:r>
            <a:r>
              <a:rPr sz="1083" kern="0" spc="-5" dirty="0">
                <a:solidFill>
                  <a:srgbClr val="FFFFFF"/>
                </a:solidFill>
                <a:latin typeface="Arial MT"/>
                <a:cs typeface="Arial MT"/>
              </a:rPr>
              <a:t>leurs clubs.</a:t>
            </a:r>
            <a:endParaRPr sz="1083" kern="0">
              <a:solidFill>
                <a:sysClr val="windowText" lastClr="000000"/>
              </a:solidFill>
              <a:latin typeface="Arial MT"/>
              <a:cs typeface="Arial MT"/>
            </a:endParaRPr>
          </a:p>
        </p:txBody>
      </p:sp>
      <p:sp>
        <p:nvSpPr>
          <p:cNvPr id="52" name="object 52"/>
          <p:cNvSpPr/>
          <p:nvPr/>
        </p:nvSpPr>
        <p:spPr>
          <a:xfrm>
            <a:off x="3592063" y="2645145"/>
            <a:ext cx="340175" cy="588513"/>
          </a:xfrm>
          <a:custGeom>
            <a:avLst/>
            <a:gdLst/>
            <a:ahLst/>
            <a:cxnLst/>
            <a:rect l="l" t="t" r="r" b="b"/>
            <a:pathLst>
              <a:path w="628015" h="1086485">
                <a:moveTo>
                  <a:pt x="78774" y="461242"/>
                </a:moveTo>
                <a:lnTo>
                  <a:pt x="59611" y="467844"/>
                </a:lnTo>
                <a:lnTo>
                  <a:pt x="40214" y="468015"/>
                </a:lnTo>
                <a:lnTo>
                  <a:pt x="27407" y="459262"/>
                </a:lnTo>
                <a:lnTo>
                  <a:pt x="18702" y="399467"/>
                </a:lnTo>
                <a:lnTo>
                  <a:pt x="13606" y="343406"/>
                </a:lnTo>
                <a:lnTo>
                  <a:pt x="8685" y="277926"/>
                </a:lnTo>
                <a:lnTo>
                  <a:pt x="4441" y="209045"/>
                </a:lnTo>
                <a:lnTo>
                  <a:pt x="1379" y="142779"/>
                </a:lnTo>
                <a:lnTo>
                  <a:pt x="0" y="85147"/>
                </a:lnTo>
                <a:lnTo>
                  <a:pt x="807" y="42165"/>
                </a:lnTo>
                <a:lnTo>
                  <a:pt x="4303" y="19852"/>
                </a:lnTo>
                <a:lnTo>
                  <a:pt x="11153" y="9676"/>
                </a:lnTo>
                <a:lnTo>
                  <a:pt x="21301" y="1962"/>
                </a:lnTo>
                <a:lnTo>
                  <a:pt x="34999" y="0"/>
                </a:lnTo>
                <a:lnTo>
                  <a:pt x="52496" y="7076"/>
                </a:lnTo>
                <a:lnTo>
                  <a:pt x="92800" y="37340"/>
                </a:lnTo>
                <a:lnTo>
                  <a:pt x="133332" y="70744"/>
                </a:lnTo>
                <a:lnTo>
                  <a:pt x="165268" y="98565"/>
                </a:lnTo>
                <a:lnTo>
                  <a:pt x="207119" y="136665"/>
                </a:lnTo>
                <a:lnTo>
                  <a:pt x="218682" y="147951"/>
                </a:lnTo>
                <a:lnTo>
                  <a:pt x="154932" y="192779"/>
                </a:lnTo>
                <a:lnTo>
                  <a:pt x="160993" y="202592"/>
                </a:lnTo>
                <a:lnTo>
                  <a:pt x="75619" y="262626"/>
                </a:lnTo>
                <a:lnTo>
                  <a:pt x="77291" y="286191"/>
                </a:lnTo>
                <a:lnTo>
                  <a:pt x="80783" y="313752"/>
                </a:lnTo>
                <a:lnTo>
                  <a:pt x="88334" y="364520"/>
                </a:lnTo>
                <a:lnTo>
                  <a:pt x="91671" y="384453"/>
                </a:lnTo>
                <a:lnTo>
                  <a:pt x="94934" y="408150"/>
                </a:lnTo>
                <a:lnTo>
                  <a:pt x="95532" y="431576"/>
                </a:lnTo>
                <a:lnTo>
                  <a:pt x="90876" y="450697"/>
                </a:lnTo>
                <a:lnTo>
                  <a:pt x="78774" y="461242"/>
                </a:lnTo>
                <a:close/>
              </a:path>
              <a:path w="628015" h="1086485">
                <a:moveTo>
                  <a:pt x="161628" y="202145"/>
                </a:moveTo>
                <a:lnTo>
                  <a:pt x="154932" y="192779"/>
                </a:lnTo>
                <a:lnTo>
                  <a:pt x="157039" y="193510"/>
                </a:lnTo>
                <a:lnTo>
                  <a:pt x="161628" y="202145"/>
                </a:lnTo>
                <a:close/>
              </a:path>
              <a:path w="628015" h="1086485">
                <a:moveTo>
                  <a:pt x="311324" y="276329"/>
                </a:moveTo>
                <a:lnTo>
                  <a:pt x="293560" y="282594"/>
                </a:lnTo>
                <a:lnTo>
                  <a:pt x="271276" y="276451"/>
                </a:lnTo>
                <a:lnTo>
                  <a:pt x="247573" y="262895"/>
                </a:lnTo>
                <a:lnTo>
                  <a:pt x="225550" y="246920"/>
                </a:lnTo>
                <a:lnTo>
                  <a:pt x="211854" y="234147"/>
                </a:lnTo>
                <a:lnTo>
                  <a:pt x="190938" y="214742"/>
                </a:lnTo>
                <a:lnTo>
                  <a:pt x="169673" y="197890"/>
                </a:lnTo>
                <a:lnTo>
                  <a:pt x="157039" y="193510"/>
                </a:lnTo>
                <a:lnTo>
                  <a:pt x="156523" y="192540"/>
                </a:lnTo>
                <a:lnTo>
                  <a:pt x="154932" y="192779"/>
                </a:lnTo>
                <a:lnTo>
                  <a:pt x="218682" y="147951"/>
                </a:lnTo>
                <a:lnTo>
                  <a:pt x="250768" y="179267"/>
                </a:lnTo>
                <a:lnTo>
                  <a:pt x="288097" y="220596"/>
                </a:lnTo>
                <a:lnTo>
                  <a:pt x="308103" y="250555"/>
                </a:lnTo>
                <a:lnTo>
                  <a:pt x="310988" y="254875"/>
                </a:lnTo>
                <a:lnTo>
                  <a:pt x="311324" y="276329"/>
                </a:lnTo>
                <a:close/>
              </a:path>
              <a:path w="628015" h="1086485">
                <a:moveTo>
                  <a:pt x="598672" y="1078384"/>
                </a:moveTo>
                <a:lnTo>
                  <a:pt x="567412" y="1086429"/>
                </a:lnTo>
                <a:lnTo>
                  <a:pt x="530738" y="1079973"/>
                </a:lnTo>
                <a:lnTo>
                  <a:pt x="514867" y="1064548"/>
                </a:lnTo>
                <a:lnTo>
                  <a:pt x="492175" y="1030854"/>
                </a:lnTo>
                <a:lnTo>
                  <a:pt x="464755" y="983869"/>
                </a:lnTo>
                <a:lnTo>
                  <a:pt x="434703" y="928570"/>
                </a:lnTo>
                <a:lnTo>
                  <a:pt x="404114" y="869934"/>
                </a:lnTo>
                <a:lnTo>
                  <a:pt x="375085" y="812938"/>
                </a:lnTo>
                <a:lnTo>
                  <a:pt x="349710" y="762560"/>
                </a:lnTo>
                <a:lnTo>
                  <a:pt x="330084" y="723777"/>
                </a:lnTo>
                <a:lnTo>
                  <a:pt x="318304" y="701567"/>
                </a:lnTo>
                <a:lnTo>
                  <a:pt x="295293" y="661767"/>
                </a:lnTo>
                <a:lnTo>
                  <a:pt x="272174" y="620641"/>
                </a:lnTo>
                <a:lnTo>
                  <a:pt x="249794" y="579159"/>
                </a:lnTo>
                <a:lnTo>
                  <a:pt x="229002" y="538294"/>
                </a:lnTo>
                <a:lnTo>
                  <a:pt x="206175" y="493316"/>
                </a:lnTo>
                <a:lnTo>
                  <a:pt x="181673" y="446340"/>
                </a:lnTo>
                <a:lnTo>
                  <a:pt x="155932" y="398573"/>
                </a:lnTo>
                <a:lnTo>
                  <a:pt x="129386" y="351226"/>
                </a:lnTo>
                <a:lnTo>
                  <a:pt x="102470" y="305507"/>
                </a:lnTo>
                <a:lnTo>
                  <a:pt x="76229" y="263599"/>
                </a:lnTo>
                <a:lnTo>
                  <a:pt x="75619" y="262626"/>
                </a:lnTo>
                <a:lnTo>
                  <a:pt x="160993" y="202592"/>
                </a:lnTo>
                <a:lnTo>
                  <a:pt x="179324" y="232274"/>
                </a:lnTo>
                <a:lnTo>
                  <a:pt x="204129" y="273580"/>
                </a:lnTo>
                <a:lnTo>
                  <a:pt x="229189" y="316269"/>
                </a:lnTo>
                <a:lnTo>
                  <a:pt x="254345" y="359913"/>
                </a:lnTo>
                <a:lnTo>
                  <a:pt x="279441" y="404086"/>
                </a:lnTo>
                <a:lnTo>
                  <a:pt x="304317" y="448360"/>
                </a:lnTo>
                <a:lnTo>
                  <a:pt x="328816" y="492308"/>
                </a:lnTo>
                <a:lnTo>
                  <a:pt x="352780" y="535503"/>
                </a:lnTo>
                <a:lnTo>
                  <a:pt x="376052" y="577518"/>
                </a:lnTo>
                <a:lnTo>
                  <a:pt x="398472" y="617924"/>
                </a:lnTo>
                <a:lnTo>
                  <a:pt x="415556" y="646942"/>
                </a:lnTo>
                <a:lnTo>
                  <a:pt x="439073" y="685080"/>
                </a:lnTo>
                <a:lnTo>
                  <a:pt x="467100" y="730021"/>
                </a:lnTo>
                <a:lnTo>
                  <a:pt x="497714" y="779450"/>
                </a:lnTo>
                <a:lnTo>
                  <a:pt x="528990" y="831053"/>
                </a:lnTo>
                <a:lnTo>
                  <a:pt x="559004" y="882513"/>
                </a:lnTo>
                <a:lnTo>
                  <a:pt x="585834" y="931516"/>
                </a:lnTo>
                <a:lnTo>
                  <a:pt x="607555" y="975745"/>
                </a:lnTo>
                <a:lnTo>
                  <a:pt x="622244" y="1012886"/>
                </a:lnTo>
                <a:lnTo>
                  <a:pt x="627977" y="1040624"/>
                </a:lnTo>
                <a:lnTo>
                  <a:pt x="620275" y="1061296"/>
                </a:lnTo>
                <a:lnTo>
                  <a:pt x="598672" y="1078384"/>
                </a:lnTo>
                <a:close/>
              </a:path>
            </a:pathLst>
          </a:custGeom>
          <a:solidFill>
            <a:srgbClr val="818F99"/>
          </a:solidFill>
        </p:spPr>
        <p:txBody>
          <a:bodyPr wrap="square" lIns="0" tIns="0" rIns="0" bIns="0" rtlCol="0"/>
          <a:lstStyle/>
          <a:p>
            <a:pPr defTabSz="495330"/>
            <a:endParaRPr sz="975" kern="0">
              <a:solidFill>
                <a:sysClr val="windowText" lastClr="000000"/>
              </a:solidFill>
            </a:endParaRPr>
          </a:p>
        </p:txBody>
      </p:sp>
      <p:grpSp>
        <p:nvGrpSpPr>
          <p:cNvPr id="53" name="object 53"/>
          <p:cNvGrpSpPr/>
          <p:nvPr/>
        </p:nvGrpSpPr>
        <p:grpSpPr>
          <a:xfrm>
            <a:off x="4763402" y="3960225"/>
            <a:ext cx="3081867" cy="1996678"/>
            <a:chOff x="8793974" y="6124222"/>
            <a:chExt cx="5689600" cy="3686175"/>
          </a:xfrm>
        </p:grpSpPr>
        <p:pic>
          <p:nvPicPr>
            <p:cNvPr id="54" name="object 54"/>
            <p:cNvPicPr/>
            <p:nvPr/>
          </p:nvPicPr>
          <p:blipFill>
            <a:blip r:embed="rId5" cstate="print"/>
            <a:stretch>
              <a:fillRect/>
            </a:stretch>
          </p:blipFill>
          <p:spPr>
            <a:xfrm>
              <a:off x="9049644" y="7514717"/>
              <a:ext cx="85725" cy="85724"/>
            </a:xfrm>
            <a:prstGeom prst="rect">
              <a:avLst/>
            </a:prstGeom>
          </p:spPr>
        </p:pic>
        <p:pic>
          <p:nvPicPr>
            <p:cNvPr id="55" name="object 55"/>
            <p:cNvPicPr/>
            <p:nvPr/>
          </p:nvPicPr>
          <p:blipFill>
            <a:blip r:embed="rId5" cstate="print"/>
            <a:stretch>
              <a:fillRect/>
            </a:stretch>
          </p:blipFill>
          <p:spPr>
            <a:xfrm>
              <a:off x="9049644" y="8067167"/>
              <a:ext cx="85725" cy="85724"/>
            </a:xfrm>
            <a:prstGeom prst="rect">
              <a:avLst/>
            </a:prstGeom>
          </p:spPr>
        </p:pic>
        <p:pic>
          <p:nvPicPr>
            <p:cNvPr id="56" name="object 56"/>
            <p:cNvPicPr/>
            <p:nvPr/>
          </p:nvPicPr>
          <p:blipFill>
            <a:blip r:embed="rId5" cstate="print"/>
            <a:stretch>
              <a:fillRect/>
            </a:stretch>
          </p:blipFill>
          <p:spPr>
            <a:xfrm>
              <a:off x="9049644" y="8895842"/>
              <a:ext cx="85725" cy="85724"/>
            </a:xfrm>
            <a:prstGeom prst="rect">
              <a:avLst/>
            </a:prstGeom>
          </p:spPr>
        </p:pic>
        <p:pic>
          <p:nvPicPr>
            <p:cNvPr id="57" name="object 57"/>
            <p:cNvPicPr/>
            <p:nvPr/>
          </p:nvPicPr>
          <p:blipFill>
            <a:blip r:embed="rId5" cstate="print"/>
            <a:stretch>
              <a:fillRect/>
            </a:stretch>
          </p:blipFill>
          <p:spPr>
            <a:xfrm>
              <a:off x="9049644" y="9724516"/>
              <a:ext cx="85725" cy="85724"/>
            </a:xfrm>
            <a:prstGeom prst="rect">
              <a:avLst/>
            </a:prstGeom>
          </p:spPr>
        </p:pic>
        <p:sp>
          <p:nvSpPr>
            <p:cNvPr id="58" name="object 58"/>
            <p:cNvSpPr/>
            <p:nvPr/>
          </p:nvSpPr>
          <p:spPr>
            <a:xfrm>
              <a:off x="8793974" y="6124222"/>
              <a:ext cx="5689600" cy="1278890"/>
            </a:xfrm>
            <a:custGeom>
              <a:avLst/>
              <a:gdLst/>
              <a:ahLst/>
              <a:cxnLst/>
              <a:rect l="l" t="t" r="r" b="b"/>
              <a:pathLst>
                <a:path w="5689600" h="1278890">
                  <a:moveTo>
                    <a:pt x="5469253" y="1278890"/>
                  </a:moveTo>
                  <a:lnTo>
                    <a:pt x="220307" y="1278890"/>
                  </a:lnTo>
                  <a:lnTo>
                    <a:pt x="177126" y="1274617"/>
                  </a:lnTo>
                  <a:lnTo>
                    <a:pt x="135999" y="1262120"/>
                  </a:lnTo>
                  <a:lnTo>
                    <a:pt x="98080" y="1241875"/>
                  </a:lnTo>
                  <a:lnTo>
                    <a:pt x="64526" y="1214363"/>
                  </a:lnTo>
                  <a:lnTo>
                    <a:pt x="37014" y="1180809"/>
                  </a:lnTo>
                  <a:lnTo>
                    <a:pt x="16769" y="1142890"/>
                  </a:lnTo>
                  <a:lnTo>
                    <a:pt x="4272" y="1101763"/>
                  </a:lnTo>
                  <a:lnTo>
                    <a:pt x="0" y="1058582"/>
                  </a:lnTo>
                  <a:lnTo>
                    <a:pt x="0" y="933001"/>
                  </a:lnTo>
                  <a:lnTo>
                    <a:pt x="6136" y="891211"/>
                  </a:lnTo>
                  <a:lnTo>
                    <a:pt x="23588" y="853662"/>
                  </a:lnTo>
                  <a:lnTo>
                    <a:pt x="50919" y="822558"/>
                  </a:lnTo>
                  <a:lnTo>
                    <a:pt x="122464" y="777641"/>
                  </a:lnTo>
                  <a:lnTo>
                    <a:pt x="149795" y="746537"/>
                  </a:lnTo>
                  <a:lnTo>
                    <a:pt x="167248" y="708988"/>
                  </a:lnTo>
                  <a:lnTo>
                    <a:pt x="173384" y="667198"/>
                  </a:lnTo>
                  <a:lnTo>
                    <a:pt x="173384" y="580987"/>
                  </a:lnTo>
                  <a:lnTo>
                    <a:pt x="176893" y="545523"/>
                  </a:lnTo>
                  <a:lnTo>
                    <a:pt x="203784" y="480603"/>
                  </a:lnTo>
                  <a:lnTo>
                    <a:pt x="253937" y="430449"/>
                  </a:lnTo>
                  <a:lnTo>
                    <a:pt x="318858" y="403558"/>
                  </a:lnTo>
                  <a:lnTo>
                    <a:pt x="354321" y="400049"/>
                  </a:lnTo>
                  <a:lnTo>
                    <a:pt x="1316979" y="400049"/>
                  </a:lnTo>
                  <a:lnTo>
                    <a:pt x="1362843" y="394767"/>
                  </a:lnTo>
                  <a:lnTo>
                    <a:pt x="1404945" y="379719"/>
                  </a:lnTo>
                  <a:lnTo>
                    <a:pt x="1442085" y="356106"/>
                  </a:lnTo>
                  <a:lnTo>
                    <a:pt x="1473061" y="325130"/>
                  </a:lnTo>
                  <a:lnTo>
                    <a:pt x="1496674" y="287990"/>
                  </a:lnTo>
                  <a:lnTo>
                    <a:pt x="1511722" y="245888"/>
                  </a:lnTo>
                  <a:lnTo>
                    <a:pt x="1522287" y="154161"/>
                  </a:lnTo>
                  <a:lnTo>
                    <a:pt x="1537335" y="112059"/>
                  </a:lnTo>
                  <a:lnTo>
                    <a:pt x="1560948" y="74919"/>
                  </a:lnTo>
                  <a:lnTo>
                    <a:pt x="1591924" y="43943"/>
                  </a:lnTo>
                  <a:lnTo>
                    <a:pt x="1629064" y="20330"/>
                  </a:lnTo>
                  <a:lnTo>
                    <a:pt x="1671166" y="5282"/>
                  </a:lnTo>
                  <a:lnTo>
                    <a:pt x="1717029" y="0"/>
                  </a:lnTo>
                  <a:lnTo>
                    <a:pt x="3972540" y="0"/>
                  </a:lnTo>
                  <a:lnTo>
                    <a:pt x="4018404" y="5282"/>
                  </a:lnTo>
                  <a:lnTo>
                    <a:pt x="4060506" y="20330"/>
                  </a:lnTo>
                  <a:lnTo>
                    <a:pt x="4097645" y="43943"/>
                  </a:lnTo>
                  <a:lnTo>
                    <a:pt x="4128621" y="74919"/>
                  </a:lnTo>
                  <a:lnTo>
                    <a:pt x="4152234" y="112059"/>
                  </a:lnTo>
                  <a:lnTo>
                    <a:pt x="4167282" y="154161"/>
                  </a:lnTo>
                  <a:lnTo>
                    <a:pt x="4177848" y="245888"/>
                  </a:lnTo>
                  <a:lnTo>
                    <a:pt x="4192895" y="287990"/>
                  </a:lnTo>
                  <a:lnTo>
                    <a:pt x="4216508" y="325130"/>
                  </a:lnTo>
                  <a:lnTo>
                    <a:pt x="4247484" y="356106"/>
                  </a:lnTo>
                  <a:lnTo>
                    <a:pt x="4284624" y="379719"/>
                  </a:lnTo>
                  <a:lnTo>
                    <a:pt x="4326726" y="394767"/>
                  </a:lnTo>
                  <a:lnTo>
                    <a:pt x="4372590" y="400049"/>
                  </a:lnTo>
                  <a:lnTo>
                    <a:pt x="5335089" y="400049"/>
                  </a:lnTo>
                  <a:lnTo>
                    <a:pt x="5370555" y="403558"/>
                  </a:lnTo>
                  <a:lnTo>
                    <a:pt x="5435479" y="430451"/>
                  </a:lnTo>
                  <a:lnTo>
                    <a:pt x="5485635" y="480607"/>
                  </a:lnTo>
                  <a:lnTo>
                    <a:pt x="5512527" y="545530"/>
                  </a:lnTo>
                  <a:lnTo>
                    <a:pt x="5516036" y="580996"/>
                  </a:lnTo>
                  <a:lnTo>
                    <a:pt x="5516036" y="667156"/>
                  </a:lnTo>
                  <a:lnTo>
                    <a:pt x="5522178" y="708968"/>
                  </a:lnTo>
                  <a:lnTo>
                    <a:pt x="5539647" y="746532"/>
                  </a:lnTo>
                  <a:lnTo>
                    <a:pt x="5567001" y="777645"/>
                  </a:lnTo>
                  <a:lnTo>
                    <a:pt x="5638604" y="822554"/>
                  </a:lnTo>
                  <a:lnTo>
                    <a:pt x="5665958" y="853666"/>
                  </a:lnTo>
                  <a:lnTo>
                    <a:pt x="5683427" y="891231"/>
                  </a:lnTo>
                  <a:lnTo>
                    <a:pt x="5689569" y="933043"/>
                  </a:lnTo>
                  <a:lnTo>
                    <a:pt x="5689569" y="1058573"/>
                  </a:lnTo>
                  <a:lnTo>
                    <a:pt x="5685297" y="1101755"/>
                  </a:lnTo>
                  <a:lnTo>
                    <a:pt x="5672799" y="1142885"/>
                  </a:lnTo>
                  <a:lnTo>
                    <a:pt x="5652554" y="1180805"/>
                  </a:lnTo>
                  <a:lnTo>
                    <a:pt x="5625040" y="1214360"/>
                  </a:lnTo>
                  <a:lnTo>
                    <a:pt x="5591485" y="1241874"/>
                  </a:lnTo>
                  <a:lnTo>
                    <a:pt x="5553564" y="1262119"/>
                  </a:lnTo>
                  <a:lnTo>
                    <a:pt x="5512435" y="1274617"/>
                  </a:lnTo>
                  <a:lnTo>
                    <a:pt x="5469253" y="1278890"/>
                  </a:lnTo>
                  <a:close/>
                </a:path>
              </a:pathLst>
            </a:custGeom>
            <a:solidFill>
              <a:srgbClr val="BABEED"/>
            </a:solidFill>
          </p:spPr>
          <p:txBody>
            <a:bodyPr wrap="square" lIns="0" tIns="0" rIns="0" bIns="0" rtlCol="0"/>
            <a:lstStyle/>
            <a:p>
              <a:pPr defTabSz="495330"/>
              <a:endParaRPr sz="975" kern="0">
                <a:solidFill>
                  <a:sysClr val="windowText" lastClr="000000"/>
                </a:solidFill>
              </a:endParaRPr>
            </a:p>
          </p:txBody>
        </p:sp>
      </p:grpSp>
      <p:sp>
        <p:nvSpPr>
          <p:cNvPr id="59" name="object 59"/>
          <p:cNvSpPr txBox="1"/>
          <p:nvPr/>
        </p:nvSpPr>
        <p:spPr>
          <a:xfrm>
            <a:off x="5641523" y="3971266"/>
            <a:ext cx="1325615" cy="198665"/>
          </a:xfrm>
          <a:prstGeom prst="rect">
            <a:avLst/>
          </a:prstGeom>
        </p:spPr>
        <p:txBody>
          <a:bodyPr vert="horz" wrap="square" lIns="0" tIns="6879" rIns="0" bIns="0" rtlCol="0">
            <a:spAutoFit/>
          </a:bodyPr>
          <a:lstStyle/>
          <a:p>
            <a:pPr marL="6880" defTabSz="495330">
              <a:spcBef>
                <a:spcPts val="54"/>
              </a:spcBef>
            </a:pPr>
            <a:r>
              <a:rPr sz="1246" kern="0" dirty="0">
                <a:solidFill>
                  <a:srgbClr val="3B4F60"/>
                </a:solidFill>
                <a:latin typeface="Arial MT"/>
                <a:cs typeface="Arial MT"/>
              </a:rPr>
              <a:t>Objectif</a:t>
            </a:r>
            <a:r>
              <a:rPr sz="1246" kern="0" spc="157" dirty="0">
                <a:solidFill>
                  <a:srgbClr val="3B4F60"/>
                </a:solidFill>
                <a:latin typeface="Arial MT"/>
                <a:cs typeface="Arial MT"/>
              </a:rPr>
              <a:t> </a:t>
            </a:r>
            <a:r>
              <a:rPr sz="1246" kern="0" spc="-24" dirty="0">
                <a:solidFill>
                  <a:srgbClr val="3B4F60"/>
                </a:solidFill>
                <a:latin typeface="Arial MT"/>
                <a:cs typeface="Arial MT"/>
              </a:rPr>
              <a:t>Général</a:t>
            </a:r>
            <a:r>
              <a:rPr sz="1246" kern="0" spc="160" dirty="0">
                <a:solidFill>
                  <a:srgbClr val="3B4F60"/>
                </a:solidFill>
                <a:latin typeface="Arial MT"/>
                <a:cs typeface="Arial MT"/>
              </a:rPr>
              <a:t> </a:t>
            </a:r>
            <a:r>
              <a:rPr sz="1246" kern="0" spc="33" dirty="0">
                <a:solidFill>
                  <a:srgbClr val="3B4F60"/>
                </a:solidFill>
                <a:latin typeface="Arial MT"/>
                <a:cs typeface="Arial MT"/>
              </a:rPr>
              <a:t>2</a:t>
            </a:r>
            <a:endParaRPr sz="1246" kern="0">
              <a:solidFill>
                <a:sysClr val="windowText" lastClr="000000"/>
              </a:solidFill>
              <a:latin typeface="Arial MT"/>
              <a:cs typeface="Arial MT"/>
            </a:endParaRPr>
          </a:p>
        </p:txBody>
      </p:sp>
      <p:sp>
        <p:nvSpPr>
          <p:cNvPr id="60" name="object 60"/>
          <p:cNvSpPr txBox="1"/>
          <p:nvPr/>
        </p:nvSpPr>
        <p:spPr>
          <a:xfrm>
            <a:off x="4819812" y="4161089"/>
            <a:ext cx="3159601" cy="1880408"/>
          </a:xfrm>
          <a:prstGeom prst="rect">
            <a:avLst/>
          </a:prstGeom>
        </p:spPr>
        <p:txBody>
          <a:bodyPr vert="horz" wrap="square" lIns="0" tIns="6879" rIns="0" bIns="0" rtlCol="0">
            <a:spAutoFit/>
          </a:bodyPr>
          <a:lstStyle/>
          <a:p>
            <a:pPr marL="6880" marR="193316" indent="93906" defTabSz="495330">
              <a:lnSpc>
                <a:spcPct val="114100"/>
              </a:lnSpc>
              <a:spcBef>
                <a:spcPts val="54"/>
              </a:spcBef>
            </a:pPr>
            <a:r>
              <a:rPr sz="1246" kern="0" spc="-54" dirty="0">
                <a:solidFill>
                  <a:srgbClr val="3B4F60"/>
                </a:solidFill>
                <a:latin typeface="Arial MT"/>
                <a:cs typeface="Arial MT"/>
              </a:rPr>
              <a:t>Développer</a:t>
            </a:r>
            <a:r>
              <a:rPr sz="1246" kern="0" spc="30" dirty="0">
                <a:solidFill>
                  <a:srgbClr val="3B4F60"/>
                </a:solidFill>
                <a:latin typeface="Arial MT"/>
                <a:cs typeface="Arial MT"/>
              </a:rPr>
              <a:t> </a:t>
            </a:r>
            <a:r>
              <a:rPr sz="1246" kern="0" dirty="0">
                <a:solidFill>
                  <a:srgbClr val="3B4F60"/>
                </a:solidFill>
                <a:latin typeface="Arial MT"/>
                <a:cs typeface="Arial MT"/>
              </a:rPr>
              <a:t>la</a:t>
            </a:r>
            <a:r>
              <a:rPr sz="1246" kern="0" spc="33" dirty="0">
                <a:solidFill>
                  <a:srgbClr val="3B4F60"/>
                </a:solidFill>
                <a:latin typeface="Arial MT"/>
                <a:cs typeface="Arial MT"/>
              </a:rPr>
              <a:t> </a:t>
            </a:r>
            <a:r>
              <a:rPr sz="1246" kern="0" dirty="0">
                <a:solidFill>
                  <a:srgbClr val="3B4F60"/>
                </a:solidFill>
                <a:latin typeface="Arial MT"/>
                <a:cs typeface="Arial MT"/>
              </a:rPr>
              <a:t>stratégie</a:t>
            </a:r>
            <a:r>
              <a:rPr sz="1246" kern="0" spc="33" dirty="0">
                <a:solidFill>
                  <a:srgbClr val="3B4F60"/>
                </a:solidFill>
                <a:latin typeface="Arial MT"/>
                <a:cs typeface="Arial MT"/>
              </a:rPr>
              <a:t> </a:t>
            </a:r>
            <a:r>
              <a:rPr sz="1246" kern="0" spc="-14" dirty="0">
                <a:solidFill>
                  <a:srgbClr val="3B4F60"/>
                </a:solidFill>
                <a:latin typeface="Arial MT"/>
                <a:cs typeface="Arial MT"/>
              </a:rPr>
              <a:t>de</a:t>
            </a:r>
            <a:r>
              <a:rPr sz="1246" kern="0" spc="33" dirty="0">
                <a:solidFill>
                  <a:srgbClr val="3B4F60"/>
                </a:solidFill>
                <a:latin typeface="Arial MT"/>
                <a:cs typeface="Arial MT"/>
              </a:rPr>
              <a:t> </a:t>
            </a:r>
            <a:r>
              <a:rPr sz="1246" kern="0" spc="-38" dirty="0">
                <a:solidFill>
                  <a:srgbClr val="3B4F60"/>
                </a:solidFill>
                <a:latin typeface="Arial MT"/>
                <a:cs typeface="Arial MT"/>
              </a:rPr>
              <a:t>ressources</a:t>
            </a:r>
            <a:r>
              <a:rPr sz="1246" kern="0" spc="33" dirty="0">
                <a:solidFill>
                  <a:srgbClr val="3B4F60"/>
                </a:solidFill>
                <a:latin typeface="Arial MT"/>
                <a:cs typeface="Arial MT"/>
              </a:rPr>
              <a:t> </a:t>
            </a:r>
            <a:r>
              <a:rPr sz="1246" kern="0" spc="19" dirty="0">
                <a:solidFill>
                  <a:srgbClr val="3B4F60"/>
                </a:solidFill>
                <a:latin typeface="Arial MT"/>
                <a:cs typeface="Arial MT"/>
              </a:rPr>
              <a:t>et </a:t>
            </a:r>
            <a:r>
              <a:rPr sz="1246" kern="0" spc="-76" dirty="0">
                <a:solidFill>
                  <a:srgbClr val="3B4F60"/>
                </a:solidFill>
                <a:latin typeface="Arial MT"/>
                <a:cs typeface="Arial MT"/>
              </a:rPr>
              <a:t>d'accompagnement</a:t>
            </a:r>
            <a:r>
              <a:rPr sz="1246" kern="0" spc="49" dirty="0">
                <a:solidFill>
                  <a:srgbClr val="3B4F60"/>
                </a:solidFill>
                <a:latin typeface="Arial MT"/>
                <a:cs typeface="Arial MT"/>
              </a:rPr>
              <a:t> </a:t>
            </a:r>
            <a:r>
              <a:rPr sz="1246" kern="0" spc="-33" dirty="0">
                <a:solidFill>
                  <a:srgbClr val="3B4F60"/>
                </a:solidFill>
                <a:latin typeface="Arial MT"/>
                <a:cs typeface="Arial MT"/>
              </a:rPr>
              <a:t>d'aide</a:t>
            </a:r>
            <a:r>
              <a:rPr sz="1246" kern="0" spc="51" dirty="0">
                <a:solidFill>
                  <a:srgbClr val="3B4F60"/>
                </a:solidFill>
                <a:latin typeface="Arial MT"/>
                <a:cs typeface="Arial MT"/>
              </a:rPr>
              <a:t> </a:t>
            </a:r>
            <a:r>
              <a:rPr sz="1246" kern="0" dirty="0">
                <a:solidFill>
                  <a:srgbClr val="3B4F60"/>
                </a:solidFill>
                <a:latin typeface="Arial MT"/>
                <a:cs typeface="Arial MT"/>
              </a:rPr>
              <a:t>à</a:t>
            </a:r>
            <a:r>
              <a:rPr sz="1246" kern="0" spc="51" dirty="0">
                <a:solidFill>
                  <a:srgbClr val="3B4F60"/>
                </a:solidFill>
                <a:latin typeface="Arial MT"/>
                <a:cs typeface="Arial MT"/>
              </a:rPr>
              <a:t> </a:t>
            </a:r>
            <a:r>
              <a:rPr sz="1246" kern="0" dirty="0">
                <a:solidFill>
                  <a:srgbClr val="3B4F60"/>
                </a:solidFill>
                <a:latin typeface="Arial MT"/>
                <a:cs typeface="Arial MT"/>
              </a:rPr>
              <a:t>la</a:t>
            </a:r>
            <a:r>
              <a:rPr sz="1246" kern="0" spc="51" dirty="0">
                <a:solidFill>
                  <a:srgbClr val="3B4F60"/>
                </a:solidFill>
                <a:latin typeface="Arial MT"/>
                <a:cs typeface="Arial MT"/>
              </a:rPr>
              <a:t> </a:t>
            </a:r>
            <a:r>
              <a:rPr sz="1246" kern="0" spc="19" dirty="0">
                <a:solidFill>
                  <a:srgbClr val="3B4F60"/>
                </a:solidFill>
                <a:latin typeface="Arial MT"/>
                <a:cs typeface="Arial MT"/>
              </a:rPr>
              <a:t>structuration</a:t>
            </a:r>
            <a:endParaRPr sz="1246" kern="0">
              <a:solidFill>
                <a:sysClr val="windowText" lastClr="000000"/>
              </a:solidFill>
              <a:latin typeface="Arial MT"/>
              <a:cs typeface="Arial MT"/>
            </a:endParaRPr>
          </a:p>
          <a:p>
            <a:pPr marL="205012" marR="12383" defTabSz="495330">
              <a:lnSpc>
                <a:spcPts val="1181"/>
              </a:lnSpc>
              <a:spcBef>
                <a:spcPts val="466"/>
              </a:spcBef>
            </a:pPr>
            <a:r>
              <a:rPr sz="1056" kern="0" dirty="0">
                <a:solidFill>
                  <a:srgbClr val="FFFFFF"/>
                </a:solidFill>
                <a:latin typeface="Arial MT"/>
                <a:cs typeface="Arial MT"/>
              </a:rPr>
              <a:t>Assurer</a:t>
            </a:r>
            <a:r>
              <a:rPr sz="1056" kern="0" spc="11" dirty="0">
                <a:solidFill>
                  <a:srgbClr val="FFFFFF"/>
                </a:solidFill>
                <a:latin typeface="Arial MT"/>
                <a:cs typeface="Arial MT"/>
              </a:rPr>
              <a:t> </a:t>
            </a:r>
            <a:r>
              <a:rPr sz="1056" kern="0" dirty="0">
                <a:solidFill>
                  <a:srgbClr val="FFFFFF"/>
                </a:solidFill>
                <a:latin typeface="Arial MT"/>
                <a:cs typeface="Arial MT"/>
              </a:rPr>
              <a:t>une</a:t>
            </a:r>
            <a:r>
              <a:rPr sz="1056" kern="0" spc="14" dirty="0">
                <a:solidFill>
                  <a:srgbClr val="FFFFFF"/>
                </a:solidFill>
                <a:latin typeface="Arial MT"/>
                <a:cs typeface="Arial MT"/>
              </a:rPr>
              <a:t> </a:t>
            </a:r>
            <a:r>
              <a:rPr sz="1056" kern="0" dirty="0">
                <a:solidFill>
                  <a:srgbClr val="FFFFFF"/>
                </a:solidFill>
                <a:latin typeface="Arial MT"/>
                <a:cs typeface="Arial MT"/>
              </a:rPr>
              <a:t>veille</a:t>
            </a:r>
            <a:r>
              <a:rPr sz="1056" kern="0" spc="14" dirty="0">
                <a:solidFill>
                  <a:srgbClr val="FFFFFF"/>
                </a:solidFill>
                <a:latin typeface="Arial MT"/>
                <a:cs typeface="Arial MT"/>
              </a:rPr>
              <a:t> </a:t>
            </a:r>
            <a:r>
              <a:rPr sz="1056" kern="0" dirty="0">
                <a:solidFill>
                  <a:srgbClr val="FFFFFF"/>
                </a:solidFill>
                <a:latin typeface="Arial MT"/>
                <a:cs typeface="Arial MT"/>
              </a:rPr>
              <a:t>des</a:t>
            </a:r>
            <a:r>
              <a:rPr sz="1056" kern="0" spc="14" dirty="0">
                <a:solidFill>
                  <a:srgbClr val="FFFFFF"/>
                </a:solidFill>
                <a:latin typeface="Arial MT"/>
                <a:cs typeface="Arial MT"/>
              </a:rPr>
              <a:t> </a:t>
            </a:r>
            <a:r>
              <a:rPr sz="1056" kern="0" dirty="0">
                <a:solidFill>
                  <a:srgbClr val="FFFFFF"/>
                </a:solidFill>
                <a:latin typeface="Arial MT"/>
                <a:cs typeface="Arial MT"/>
              </a:rPr>
              <a:t>différents</a:t>
            </a:r>
            <a:r>
              <a:rPr sz="1056" kern="0" spc="14" dirty="0">
                <a:solidFill>
                  <a:srgbClr val="FFFFFF"/>
                </a:solidFill>
                <a:latin typeface="Arial MT"/>
                <a:cs typeface="Arial MT"/>
              </a:rPr>
              <a:t> </a:t>
            </a:r>
            <a:r>
              <a:rPr sz="1056" kern="0" dirty="0">
                <a:solidFill>
                  <a:srgbClr val="FFFFFF"/>
                </a:solidFill>
                <a:latin typeface="Arial MT"/>
                <a:cs typeface="Arial MT"/>
              </a:rPr>
              <a:t>dispositifs</a:t>
            </a:r>
            <a:r>
              <a:rPr sz="1056" kern="0" spc="14" dirty="0">
                <a:solidFill>
                  <a:srgbClr val="FFFFFF"/>
                </a:solidFill>
                <a:latin typeface="Arial MT"/>
                <a:cs typeface="Arial MT"/>
              </a:rPr>
              <a:t> </a:t>
            </a:r>
            <a:r>
              <a:rPr sz="1056" kern="0" dirty="0">
                <a:solidFill>
                  <a:srgbClr val="FFFFFF"/>
                </a:solidFill>
                <a:latin typeface="Arial MT"/>
                <a:cs typeface="Arial MT"/>
              </a:rPr>
              <a:t>et</a:t>
            </a:r>
            <a:r>
              <a:rPr sz="1056" kern="0" spc="11" dirty="0">
                <a:solidFill>
                  <a:srgbClr val="FFFFFF"/>
                </a:solidFill>
                <a:latin typeface="Arial MT"/>
                <a:cs typeface="Arial MT"/>
              </a:rPr>
              <a:t> </a:t>
            </a:r>
            <a:r>
              <a:rPr sz="1056" kern="0" spc="-14" dirty="0">
                <a:solidFill>
                  <a:srgbClr val="FFFFFF"/>
                </a:solidFill>
                <a:latin typeface="Arial MT"/>
                <a:cs typeface="Arial MT"/>
              </a:rPr>
              <a:t>les </a:t>
            </a:r>
            <a:r>
              <a:rPr sz="1056" kern="0" dirty="0">
                <a:solidFill>
                  <a:srgbClr val="FFFFFF"/>
                </a:solidFill>
                <a:latin typeface="Arial MT"/>
                <a:cs typeface="Arial MT"/>
              </a:rPr>
              <a:t>mettre</a:t>
            </a:r>
            <a:r>
              <a:rPr sz="1056" kern="0" spc="14" dirty="0">
                <a:solidFill>
                  <a:srgbClr val="FFFFFF"/>
                </a:solidFill>
                <a:latin typeface="Arial MT"/>
                <a:cs typeface="Arial MT"/>
              </a:rPr>
              <a:t> </a:t>
            </a:r>
            <a:r>
              <a:rPr sz="1056" kern="0" dirty="0">
                <a:solidFill>
                  <a:srgbClr val="FFFFFF"/>
                </a:solidFill>
                <a:latin typeface="Arial MT"/>
                <a:cs typeface="Arial MT"/>
              </a:rPr>
              <a:t>à</a:t>
            </a:r>
            <a:r>
              <a:rPr sz="1056" kern="0" spc="16" dirty="0">
                <a:solidFill>
                  <a:srgbClr val="FFFFFF"/>
                </a:solidFill>
                <a:latin typeface="Arial MT"/>
                <a:cs typeface="Arial MT"/>
              </a:rPr>
              <a:t> </a:t>
            </a:r>
            <a:r>
              <a:rPr sz="1056" kern="0" dirty="0">
                <a:solidFill>
                  <a:srgbClr val="FFFFFF"/>
                </a:solidFill>
                <a:latin typeface="Arial MT"/>
                <a:cs typeface="Arial MT"/>
              </a:rPr>
              <a:t>disposition</a:t>
            </a:r>
            <a:r>
              <a:rPr sz="1056" kern="0" spc="14" dirty="0">
                <a:solidFill>
                  <a:srgbClr val="FFFFFF"/>
                </a:solidFill>
                <a:latin typeface="Arial MT"/>
                <a:cs typeface="Arial MT"/>
              </a:rPr>
              <a:t> </a:t>
            </a:r>
            <a:r>
              <a:rPr sz="1056" kern="0" dirty="0">
                <a:solidFill>
                  <a:srgbClr val="FFFFFF"/>
                </a:solidFill>
                <a:latin typeface="Arial MT"/>
                <a:cs typeface="Arial MT"/>
              </a:rPr>
              <a:t>du</a:t>
            </a:r>
            <a:r>
              <a:rPr sz="1056" kern="0" spc="16" dirty="0">
                <a:solidFill>
                  <a:srgbClr val="FFFFFF"/>
                </a:solidFill>
                <a:latin typeface="Arial MT"/>
                <a:cs typeface="Arial MT"/>
              </a:rPr>
              <a:t> </a:t>
            </a:r>
            <a:r>
              <a:rPr sz="1056" kern="0" dirty="0">
                <a:solidFill>
                  <a:srgbClr val="FFFFFF"/>
                </a:solidFill>
                <a:latin typeface="Arial MT"/>
                <a:cs typeface="Arial MT"/>
              </a:rPr>
              <a:t>mouvement</a:t>
            </a:r>
            <a:r>
              <a:rPr sz="1056" kern="0" spc="16" dirty="0">
                <a:solidFill>
                  <a:srgbClr val="FFFFFF"/>
                </a:solidFill>
                <a:latin typeface="Arial MT"/>
                <a:cs typeface="Arial MT"/>
              </a:rPr>
              <a:t> </a:t>
            </a:r>
            <a:r>
              <a:rPr sz="1056" kern="0" spc="-5" dirty="0">
                <a:solidFill>
                  <a:srgbClr val="FFFFFF"/>
                </a:solidFill>
                <a:latin typeface="Arial MT"/>
                <a:cs typeface="Arial MT"/>
              </a:rPr>
              <a:t>sportif.</a:t>
            </a:r>
            <a:endParaRPr sz="1056" kern="0">
              <a:solidFill>
                <a:sysClr val="windowText" lastClr="000000"/>
              </a:solidFill>
              <a:latin typeface="Arial MT"/>
              <a:cs typeface="Arial MT"/>
            </a:endParaRPr>
          </a:p>
          <a:p>
            <a:pPr marL="205012" defTabSz="495330">
              <a:lnSpc>
                <a:spcPts val="1105"/>
              </a:lnSpc>
            </a:pPr>
            <a:r>
              <a:rPr sz="1056" kern="0" spc="-14" dirty="0">
                <a:solidFill>
                  <a:srgbClr val="FFFFFF"/>
                </a:solidFill>
                <a:latin typeface="Arial MT"/>
                <a:cs typeface="Arial MT"/>
              </a:rPr>
              <a:t>Créer</a:t>
            </a:r>
            <a:r>
              <a:rPr sz="1056" kern="0" spc="-11" dirty="0">
                <a:solidFill>
                  <a:srgbClr val="FFFFFF"/>
                </a:solidFill>
                <a:latin typeface="Arial MT"/>
                <a:cs typeface="Arial MT"/>
              </a:rPr>
              <a:t> </a:t>
            </a:r>
            <a:r>
              <a:rPr sz="1056" kern="0" dirty="0">
                <a:solidFill>
                  <a:srgbClr val="FFFFFF"/>
                </a:solidFill>
                <a:latin typeface="Arial MT"/>
                <a:cs typeface="Arial MT"/>
              </a:rPr>
              <a:t>des</a:t>
            </a:r>
            <a:r>
              <a:rPr sz="1056" kern="0" spc="-11" dirty="0">
                <a:solidFill>
                  <a:srgbClr val="FFFFFF"/>
                </a:solidFill>
                <a:latin typeface="Arial MT"/>
                <a:cs typeface="Arial MT"/>
              </a:rPr>
              <a:t> </a:t>
            </a:r>
            <a:r>
              <a:rPr sz="1056" kern="0" dirty="0">
                <a:solidFill>
                  <a:srgbClr val="FFFFFF"/>
                </a:solidFill>
                <a:latin typeface="Arial MT"/>
                <a:cs typeface="Arial MT"/>
              </a:rPr>
              <a:t>outils</a:t>
            </a:r>
            <a:r>
              <a:rPr sz="1056" kern="0" spc="-11" dirty="0">
                <a:solidFill>
                  <a:srgbClr val="FFFFFF"/>
                </a:solidFill>
                <a:latin typeface="Arial MT"/>
                <a:cs typeface="Arial MT"/>
              </a:rPr>
              <a:t> </a:t>
            </a:r>
            <a:r>
              <a:rPr sz="1056" kern="0" dirty="0">
                <a:solidFill>
                  <a:srgbClr val="FFFFFF"/>
                </a:solidFill>
                <a:latin typeface="Arial MT"/>
                <a:cs typeface="Arial MT"/>
              </a:rPr>
              <a:t>en</a:t>
            </a:r>
            <a:r>
              <a:rPr sz="1056" kern="0" spc="-11" dirty="0">
                <a:solidFill>
                  <a:srgbClr val="FFFFFF"/>
                </a:solidFill>
                <a:latin typeface="Arial MT"/>
                <a:cs typeface="Arial MT"/>
              </a:rPr>
              <a:t> </a:t>
            </a:r>
            <a:r>
              <a:rPr sz="1056" kern="0" dirty="0">
                <a:solidFill>
                  <a:srgbClr val="FFFFFF"/>
                </a:solidFill>
                <a:latin typeface="Arial MT"/>
                <a:cs typeface="Arial MT"/>
              </a:rPr>
              <a:t>interne</a:t>
            </a:r>
            <a:r>
              <a:rPr sz="1056" kern="0" spc="-11" dirty="0">
                <a:solidFill>
                  <a:srgbClr val="FFFFFF"/>
                </a:solidFill>
                <a:latin typeface="Arial MT"/>
                <a:cs typeface="Arial MT"/>
              </a:rPr>
              <a:t> </a:t>
            </a:r>
            <a:r>
              <a:rPr sz="1056" kern="0" dirty="0">
                <a:solidFill>
                  <a:srgbClr val="FFFFFF"/>
                </a:solidFill>
                <a:latin typeface="Arial MT"/>
                <a:cs typeface="Arial MT"/>
              </a:rPr>
              <a:t>du</a:t>
            </a:r>
            <a:r>
              <a:rPr sz="1056" kern="0" spc="-11" dirty="0">
                <a:solidFill>
                  <a:srgbClr val="FFFFFF"/>
                </a:solidFill>
                <a:latin typeface="Arial MT"/>
                <a:cs typeface="Arial MT"/>
              </a:rPr>
              <a:t> </a:t>
            </a:r>
            <a:r>
              <a:rPr sz="1056" kern="0" spc="-51" dirty="0">
                <a:solidFill>
                  <a:srgbClr val="FFFFFF"/>
                </a:solidFill>
                <a:latin typeface="Arial MT"/>
                <a:cs typeface="Arial MT"/>
              </a:rPr>
              <a:t>CROS</a:t>
            </a:r>
            <a:r>
              <a:rPr sz="1056" kern="0" spc="-11" dirty="0">
                <a:solidFill>
                  <a:srgbClr val="FFFFFF"/>
                </a:solidFill>
                <a:latin typeface="Arial MT"/>
                <a:cs typeface="Arial MT"/>
              </a:rPr>
              <a:t> </a:t>
            </a:r>
            <a:r>
              <a:rPr sz="1056" kern="0" dirty="0">
                <a:solidFill>
                  <a:srgbClr val="FFFFFF"/>
                </a:solidFill>
                <a:latin typeface="Arial MT"/>
                <a:cs typeface="Arial MT"/>
              </a:rPr>
              <a:t>et</a:t>
            </a:r>
            <a:r>
              <a:rPr sz="1056" kern="0" spc="-11" dirty="0">
                <a:solidFill>
                  <a:srgbClr val="FFFFFF"/>
                </a:solidFill>
                <a:latin typeface="Arial MT"/>
                <a:cs typeface="Arial MT"/>
              </a:rPr>
              <a:t> </a:t>
            </a:r>
            <a:r>
              <a:rPr sz="1056" kern="0" spc="-14" dirty="0">
                <a:solidFill>
                  <a:srgbClr val="FFFFFF"/>
                </a:solidFill>
                <a:latin typeface="Arial MT"/>
                <a:cs typeface="Arial MT"/>
              </a:rPr>
              <a:t>les</a:t>
            </a:r>
            <a:endParaRPr sz="1056" kern="0">
              <a:solidFill>
                <a:sysClr val="windowText" lastClr="000000"/>
              </a:solidFill>
              <a:latin typeface="Arial MT"/>
              <a:cs typeface="Arial MT"/>
            </a:endParaRPr>
          </a:p>
          <a:p>
            <a:pPr marL="205012" marR="7224" defTabSz="495330">
              <a:lnSpc>
                <a:spcPts val="1175"/>
              </a:lnSpc>
              <a:spcBef>
                <a:spcPts val="70"/>
              </a:spcBef>
            </a:pPr>
            <a:r>
              <a:rPr sz="1056" kern="0" dirty="0">
                <a:solidFill>
                  <a:srgbClr val="FFFFFF"/>
                </a:solidFill>
                <a:latin typeface="Arial MT"/>
                <a:cs typeface="Arial MT"/>
              </a:rPr>
              <a:t>diffuser</a:t>
            </a:r>
            <a:r>
              <a:rPr sz="1056" kern="0" spc="-16" dirty="0">
                <a:solidFill>
                  <a:srgbClr val="FFFFFF"/>
                </a:solidFill>
                <a:latin typeface="Arial MT"/>
                <a:cs typeface="Arial MT"/>
              </a:rPr>
              <a:t> </a:t>
            </a:r>
            <a:r>
              <a:rPr sz="1056" kern="0" spc="-5" dirty="0">
                <a:solidFill>
                  <a:srgbClr val="FFFFFF"/>
                </a:solidFill>
                <a:latin typeface="Arial MT"/>
                <a:cs typeface="Arial MT"/>
              </a:rPr>
              <a:t>auprès</a:t>
            </a:r>
            <a:r>
              <a:rPr sz="1056" kern="0" spc="-16" dirty="0">
                <a:solidFill>
                  <a:srgbClr val="FFFFFF"/>
                </a:solidFill>
                <a:latin typeface="Arial MT"/>
                <a:cs typeface="Arial MT"/>
              </a:rPr>
              <a:t> </a:t>
            </a:r>
            <a:r>
              <a:rPr sz="1056" kern="0" dirty="0">
                <a:solidFill>
                  <a:srgbClr val="FFFFFF"/>
                </a:solidFill>
                <a:latin typeface="Arial MT"/>
                <a:cs typeface="Arial MT"/>
              </a:rPr>
              <a:t>des</a:t>
            </a:r>
            <a:r>
              <a:rPr sz="1056" kern="0" spc="-14" dirty="0">
                <a:solidFill>
                  <a:srgbClr val="FFFFFF"/>
                </a:solidFill>
                <a:latin typeface="Arial MT"/>
                <a:cs typeface="Arial MT"/>
              </a:rPr>
              <a:t> </a:t>
            </a:r>
            <a:r>
              <a:rPr sz="1056" kern="0" dirty="0">
                <a:solidFill>
                  <a:srgbClr val="FFFFFF"/>
                </a:solidFill>
                <a:latin typeface="Arial MT"/>
                <a:cs typeface="Arial MT"/>
              </a:rPr>
              <a:t>ligues</a:t>
            </a:r>
            <a:r>
              <a:rPr sz="1056" kern="0" spc="-16" dirty="0">
                <a:solidFill>
                  <a:srgbClr val="FFFFFF"/>
                </a:solidFill>
                <a:latin typeface="Arial MT"/>
                <a:cs typeface="Arial MT"/>
              </a:rPr>
              <a:t> </a:t>
            </a:r>
            <a:r>
              <a:rPr sz="1056" kern="0" dirty="0">
                <a:solidFill>
                  <a:srgbClr val="FFFFFF"/>
                </a:solidFill>
                <a:latin typeface="Arial MT"/>
                <a:cs typeface="Arial MT"/>
              </a:rPr>
              <a:t>en</a:t>
            </a:r>
            <a:r>
              <a:rPr sz="1056" kern="0" spc="-16" dirty="0">
                <a:solidFill>
                  <a:srgbClr val="FFFFFF"/>
                </a:solidFill>
                <a:latin typeface="Arial MT"/>
                <a:cs typeface="Arial MT"/>
              </a:rPr>
              <a:t> </a:t>
            </a:r>
            <a:r>
              <a:rPr sz="1056" kern="0" dirty="0">
                <a:solidFill>
                  <a:srgbClr val="FFFFFF"/>
                </a:solidFill>
                <a:latin typeface="Arial MT"/>
                <a:cs typeface="Arial MT"/>
              </a:rPr>
              <a:t>lien</a:t>
            </a:r>
            <a:r>
              <a:rPr sz="1056" kern="0" spc="-14" dirty="0">
                <a:solidFill>
                  <a:srgbClr val="FFFFFF"/>
                </a:solidFill>
                <a:latin typeface="Arial MT"/>
                <a:cs typeface="Arial MT"/>
              </a:rPr>
              <a:t> avec</a:t>
            </a:r>
            <a:r>
              <a:rPr sz="1056" kern="0" spc="-16" dirty="0">
                <a:solidFill>
                  <a:srgbClr val="FFFFFF"/>
                </a:solidFill>
                <a:latin typeface="Arial MT"/>
                <a:cs typeface="Arial MT"/>
              </a:rPr>
              <a:t> </a:t>
            </a:r>
            <a:r>
              <a:rPr sz="1056" kern="0" dirty="0">
                <a:solidFill>
                  <a:srgbClr val="FFFFFF"/>
                </a:solidFill>
                <a:latin typeface="Arial MT"/>
                <a:cs typeface="Arial MT"/>
              </a:rPr>
              <a:t>la</a:t>
            </a:r>
            <a:r>
              <a:rPr sz="1056" kern="0" spc="-16" dirty="0">
                <a:solidFill>
                  <a:srgbClr val="FFFFFF"/>
                </a:solidFill>
                <a:latin typeface="Arial MT"/>
                <a:cs typeface="Arial MT"/>
              </a:rPr>
              <a:t> </a:t>
            </a:r>
            <a:r>
              <a:rPr sz="1056" kern="0" spc="-5" dirty="0">
                <a:solidFill>
                  <a:srgbClr val="FFFFFF"/>
                </a:solidFill>
                <a:latin typeface="Arial MT"/>
                <a:cs typeface="Arial MT"/>
              </a:rPr>
              <a:t>fonction employeur.</a:t>
            </a:r>
            <a:endParaRPr sz="1056" kern="0">
              <a:solidFill>
                <a:sysClr val="windowText" lastClr="000000"/>
              </a:solidFill>
              <a:latin typeface="Arial MT"/>
              <a:cs typeface="Arial MT"/>
            </a:endParaRPr>
          </a:p>
          <a:p>
            <a:pPr marL="205012" marR="44373" defTabSz="495330">
              <a:lnSpc>
                <a:spcPts val="1181"/>
              </a:lnSpc>
              <a:spcBef>
                <a:spcPts val="3"/>
              </a:spcBef>
            </a:pPr>
            <a:r>
              <a:rPr sz="1056" kern="0" dirty="0">
                <a:solidFill>
                  <a:srgbClr val="FFFFFF"/>
                </a:solidFill>
                <a:latin typeface="Arial MT"/>
                <a:cs typeface="Arial MT"/>
              </a:rPr>
              <a:t>Identifier</a:t>
            </a:r>
            <a:r>
              <a:rPr sz="1056" kern="0" spc="-14" dirty="0">
                <a:solidFill>
                  <a:srgbClr val="FFFFFF"/>
                </a:solidFill>
                <a:latin typeface="Arial MT"/>
                <a:cs typeface="Arial MT"/>
              </a:rPr>
              <a:t> </a:t>
            </a:r>
            <a:r>
              <a:rPr sz="1056" kern="0" dirty="0">
                <a:solidFill>
                  <a:srgbClr val="FFFFFF"/>
                </a:solidFill>
                <a:latin typeface="Arial MT"/>
                <a:cs typeface="Arial MT"/>
              </a:rPr>
              <a:t>et</a:t>
            </a:r>
            <a:r>
              <a:rPr sz="1056" kern="0" spc="-8" dirty="0">
                <a:solidFill>
                  <a:srgbClr val="FFFFFF"/>
                </a:solidFill>
                <a:latin typeface="Arial MT"/>
                <a:cs typeface="Arial MT"/>
              </a:rPr>
              <a:t> </a:t>
            </a:r>
            <a:r>
              <a:rPr sz="1056" kern="0" dirty="0">
                <a:solidFill>
                  <a:srgbClr val="FFFFFF"/>
                </a:solidFill>
                <a:latin typeface="Arial MT"/>
                <a:cs typeface="Arial MT"/>
              </a:rPr>
              <a:t>développer</a:t>
            </a:r>
            <a:r>
              <a:rPr sz="1056" kern="0" spc="-5" dirty="0">
                <a:solidFill>
                  <a:srgbClr val="FFFFFF"/>
                </a:solidFill>
                <a:latin typeface="Arial MT"/>
                <a:cs typeface="Arial MT"/>
              </a:rPr>
              <a:t> </a:t>
            </a:r>
            <a:r>
              <a:rPr sz="1056" kern="0" dirty="0">
                <a:solidFill>
                  <a:srgbClr val="FFFFFF"/>
                </a:solidFill>
                <a:latin typeface="Arial MT"/>
                <a:cs typeface="Arial MT"/>
              </a:rPr>
              <a:t>un</a:t>
            </a:r>
            <a:r>
              <a:rPr sz="1056" kern="0" spc="-8" dirty="0">
                <a:solidFill>
                  <a:srgbClr val="FFFFFF"/>
                </a:solidFill>
                <a:latin typeface="Arial MT"/>
                <a:cs typeface="Arial MT"/>
              </a:rPr>
              <a:t> </a:t>
            </a:r>
            <a:r>
              <a:rPr sz="1056" kern="0" spc="-14" dirty="0">
                <a:solidFill>
                  <a:srgbClr val="FFFFFF"/>
                </a:solidFill>
                <a:latin typeface="Arial MT"/>
                <a:cs typeface="Arial MT"/>
              </a:rPr>
              <a:t>réseau</a:t>
            </a:r>
            <a:r>
              <a:rPr sz="1056" kern="0" spc="-8" dirty="0">
                <a:solidFill>
                  <a:srgbClr val="FFFFFF"/>
                </a:solidFill>
                <a:latin typeface="Arial MT"/>
                <a:cs typeface="Arial MT"/>
              </a:rPr>
              <a:t> </a:t>
            </a:r>
            <a:r>
              <a:rPr sz="1056" kern="0" dirty="0">
                <a:solidFill>
                  <a:srgbClr val="FFFFFF"/>
                </a:solidFill>
                <a:latin typeface="Arial MT"/>
                <a:cs typeface="Arial MT"/>
              </a:rPr>
              <a:t>de</a:t>
            </a:r>
            <a:r>
              <a:rPr sz="1056" kern="0" spc="-5" dirty="0">
                <a:solidFill>
                  <a:srgbClr val="FFFFFF"/>
                </a:solidFill>
                <a:latin typeface="Arial MT"/>
                <a:cs typeface="Arial MT"/>
              </a:rPr>
              <a:t> partenaires </a:t>
            </a:r>
            <a:r>
              <a:rPr sz="1056" kern="0" dirty="0">
                <a:solidFill>
                  <a:srgbClr val="FFFFFF"/>
                </a:solidFill>
                <a:latin typeface="Arial MT"/>
                <a:cs typeface="Arial MT"/>
              </a:rPr>
              <a:t>d’aide</a:t>
            </a:r>
            <a:r>
              <a:rPr sz="1056" kern="0" spc="-16" dirty="0">
                <a:solidFill>
                  <a:srgbClr val="FFFFFF"/>
                </a:solidFill>
                <a:latin typeface="Arial MT"/>
                <a:cs typeface="Arial MT"/>
              </a:rPr>
              <a:t> </a:t>
            </a:r>
            <a:r>
              <a:rPr sz="1056" kern="0" dirty="0">
                <a:solidFill>
                  <a:srgbClr val="FFFFFF"/>
                </a:solidFill>
                <a:latin typeface="Arial MT"/>
                <a:cs typeface="Arial MT"/>
              </a:rPr>
              <a:t>à</a:t>
            </a:r>
            <a:r>
              <a:rPr sz="1056" kern="0" spc="-16" dirty="0">
                <a:solidFill>
                  <a:srgbClr val="FFFFFF"/>
                </a:solidFill>
                <a:latin typeface="Arial MT"/>
                <a:cs typeface="Arial MT"/>
              </a:rPr>
              <a:t> </a:t>
            </a:r>
            <a:r>
              <a:rPr sz="1056" kern="0" dirty="0">
                <a:solidFill>
                  <a:srgbClr val="FFFFFF"/>
                </a:solidFill>
                <a:latin typeface="Arial MT"/>
                <a:cs typeface="Arial MT"/>
              </a:rPr>
              <a:t>la</a:t>
            </a:r>
            <a:r>
              <a:rPr sz="1056" kern="0" spc="-16" dirty="0">
                <a:solidFill>
                  <a:srgbClr val="FFFFFF"/>
                </a:solidFill>
                <a:latin typeface="Arial MT"/>
                <a:cs typeface="Arial MT"/>
              </a:rPr>
              <a:t> </a:t>
            </a:r>
            <a:r>
              <a:rPr sz="1056" kern="0" dirty="0">
                <a:solidFill>
                  <a:srgbClr val="FFFFFF"/>
                </a:solidFill>
                <a:latin typeface="Arial MT"/>
                <a:cs typeface="Arial MT"/>
              </a:rPr>
              <a:t>création</a:t>
            </a:r>
            <a:r>
              <a:rPr sz="1056" kern="0" spc="-16" dirty="0">
                <a:solidFill>
                  <a:srgbClr val="FFFFFF"/>
                </a:solidFill>
                <a:latin typeface="Arial MT"/>
                <a:cs typeface="Arial MT"/>
              </a:rPr>
              <a:t> </a:t>
            </a:r>
            <a:r>
              <a:rPr sz="1056" kern="0" dirty="0">
                <a:solidFill>
                  <a:srgbClr val="FFFFFF"/>
                </a:solidFill>
                <a:latin typeface="Arial MT"/>
                <a:cs typeface="Arial MT"/>
              </a:rPr>
              <a:t>d’emploi</a:t>
            </a:r>
            <a:r>
              <a:rPr sz="1056" kern="0" spc="-16" dirty="0">
                <a:solidFill>
                  <a:srgbClr val="FFFFFF"/>
                </a:solidFill>
                <a:latin typeface="Arial MT"/>
                <a:cs typeface="Arial MT"/>
              </a:rPr>
              <a:t> </a:t>
            </a:r>
            <a:r>
              <a:rPr sz="1056" kern="0" dirty="0">
                <a:solidFill>
                  <a:srgbClr val="FFFFFF"/>
                </a:solidFill>
                <a:latin typeface="Arial MT"/>
                <a:cs typeface="Arial MT"/>
              </a:rPr>
              <a:t>et</a:t>
            </a:r>
            <a:r>
              <a:rPr sz="1056" kern="0" spc="-16" dirty="0">
                <a:solidFill>
                  <a:srgbClr val="FFFFFF"/>
                </a:solidFill>
                <a:latin typeface="Arial MT"/>
                <a:cs typeface="Arial MT"/>
              </a:rPr>
              <a:t> </a:t>
            </a:r>
            <a:r>
              <a:rPr sz="1056" kern="0" dirty="0">
                <a:solidFill>
                  <a:srgbClr val="FFFFFF"/>
                </a:solidFill>
                <a:latin typeface="Arial MT"/>
                <a:cs typeface="Arial MT"/>
              </a:rPr>
              <a:t>à</a:t>
            </a:r>
            <a:r>
              <a:rPr sz="1056" kern="0" spc="-16" dirty="0">
                <a:solidFill>
                  <a:srgbClr val="FFFFFF"/>
                </a:solidFill>
                <a:latin typeface="Arial MT"/>
                <a:cs typeface="Arial MT"/>
              </a:rPr>
              <a:t> </a:t>
            </a:r>
            <a:r>
              <a:rPr sz="1056" kern="0" dirty="0">
                <a:solidFill>
                  <a:srgbClr val="FFFFFF"/>
                </a:solidFill>
                <a:latin typeface="Arial MT"/>
                <a:cs typeface="Arial MT"/>
              </a:rPr>
              <a:t>la</a:t>
            </a:r>
            <a:r>
              <a:rPr sz="1056" kern="0" spc="-16" dirty="0">
                <a:solidFill>
                  <a:srgbClr val="FFFFFF"/>
                </a:solidFill>
                <a:latin typeface="Arial MT"/>
                <a:cs typeface="Arial MT"/>
              </a:rPr>
              <a:t> </a:t>
            </a:r>
            <a:r>
              <a:rPr sz="1056" kern="0" spc="-5" dirty="0">
                <a:solidFill>
                  <a:srgbClr val="FFFFFF"/>
                </a:solidFill>
                <a:latin typeface="Arial MT"/>
                <a:cs typeface="Arial MT"/>
              </a:rPr>
              <a:t>fonction </a:t>
            </a:r>
            <a:r>
              <a:rPr sz="1056" kern="0" dirty="0">
                <a:solidFill>
                  <a:srgbClr val="FFFFFF"/>
                </a:solidFill>
                <a:latin typeface="Arial MT"/>
                <a:cs typeface="Arial MT"/>
              </a:rPr>
              <a:t>employeur</a:t>
            </a:r>
            <a:r>
              <a:rPr sz="1056" kern="0" spc="16" dirty="0">
                <a:solidFill>
                  <a:srgbClr val="FFFFFF"/>
                </a:solidFill>
                <a:latin typeface="Arial MT"/>
                <a:cs typeface="Arial MT"/>
              </a:rPr>
              <a:t> </a:t>
            </a:r>
            <a:r>
              <a:rPr sz="1056" kern="0" dirty="0">
                <a:solidFill>
                  <a:srgbClr val="FFFFFF"/>
                </a:solidFill>
                <a:latin typeface="Arial MT"/>
                <a:cs typeface="Arial MT"/>
              </a:rPr>
              <a:t>pour</a:t>
            </a:r>
            <a:r>
              <a:rPr sz="1056" kern="0" spc="19" dirty="0">
                <a:solidFill>
                  <a:srgbClr val="FFFFFF"/>
                </a:solidFill>
                <a:latin typeface="Arial MT"/>
                <a:cs typeface="Arial MT"/>
              </a:rPr>
              <a:t> </a:t>
            </a:r>
            <a:r>
              <a:rPr sz="1056" kern="0" dirty="0">
                <a:solidFill>
                  <a:srgbClr val="FFFFFF"/>
                </a:solidFill>
                <a:latin typeface="Arial MT"/>
                <a:cs typeface="Arial MT"/>
              </a:rPr>
              <a:t>le</a:t>
            </a:r>
            <a:r>
              <a:rPr sz="1056" kern="0" spc="19" dirty="0">
                <a:solidFill>
                  <a:srgbClr val="FFFFFF"/>
                </a:solidFill>
                <a:latin typeface="Arial MT"/>
                <a:cs typeface="Arial MT"/>
              </a:rPr>
              <a:t> </a:t>
            </a:r>
            <a:r>
              <a:rPr sz="1056" kern="0" dirty="0">
                <a:solidFill>
                  <a:srgbClr val="FFFFFF"/>
                </a:solidFill>
                <a:latin typeface="Arial MT"/>
                <a:cs typeface="Arial MT"/>
              </a:rPr>
              <a:t>mouvement</a:t>
            </a:r>
            <a:r>
              <a:rPr sz="1056" kern="0" spc="19" dirty="0">
                <a:solidFill>
                  <a:srgbClr val="FFFFFF"/>
                </a:solidFill>
                <a:latin typeface="Arial MT"/>
                <a:cs typeface="Arial MT"/>
              </a:rPr>
              <a:t> </a:t>
            </a:r>
            <a:r>
              <a:rPr sz="1056" kern="0" spc="-5" dirty="0">
                <a:solidFill>
                  <a:srgbClr val="FFFFFF"/>
                </a:solidFill>
                <a:latin typeface="Arial MT"/>
                <a:cs typeface="Arial MT"/>
              </a:rPr>
              <a:t>sportif.</a:t>
            </a:r>
            <a:endParaRPr sz="1056" kern="0">
              <a:solidFill>
                <a:sysClr val="windowText" lastClr="000000"/>
              </a:solidFill>
              <a:latin typeface="Arial MT"/>
              <a:cs typeface="Arial MT"/>
            </a:endParaRPr>
          </a:p>
          <a:p>
            <a:pPr marL="205012" defTabSz="495330">
              <a:lnSpc>
                <a:spcPts val="1148"/>
              </a:lnSpc>
            </a:pPr>
            <a:r>
              <a:rPr sz="1056" kern="0" spc="-5" dirty="0">
                <a:solidFill>
                  <a:srgbClr val="FFFFFF"/>
                </a:solidFill>
                <a:latin typeface="Arial MT"/>
                <a:cs typeface="Arial MT"/>
              </a:rPr>
              <a:t>Proposer</a:t>
            </a:r>
            <a:r>
              <a:rPr sz="1056" kern="0" spc="-14" dirty="0">
                <a:solidFill>
                  <a:srgbClr val="FFFFFF"/>
                </a:solidFill>
                <a:latin typeface="Arial MT"/>
                <a:cs typeface="Arial MT"/>
              </a:rPr>
              <a:t> </a:t>
            </a:r>
            <a:r>
              <a:rPr sz="1056" kern="0" dirty="0">
                <a:solidFill>
                  <a:srgbClr val="FFFFFF"/>
                </a:solidFill>
                <a:latin typeface="Arial MT"/>
                <a:cs typeface="Arial MT"/>
              </a:rPr>
              <a:t>des</a:t>
            </a:r>
            <a:r>
              <a:rPr sz="1056" kern="0" spc="-11" dirty="0">
                <a:solidFill>
                  <a:srgbClr val="FFFFFF"/>
                </a:solidFill>
                <a:latin typeface="Arial MT"/>
                <a:cs typeface="Arial MT"/>
              </a:rPr>
              <a:t> </a:t>
            </a:r>
            <a:r>
              <a:rPr sz="1056" kern="0" dirty="0">
                <a:solidFill>
                  <a:srgbClr val="FFFFFF"/>
                </a:solidFill>
                <a:latin typeface="Arial MT"/>
                <a:cs typeface="Arial MT"/>
              </a:rPr>
              <a:t>temps</a:t>
            </a:r>
            <a:r>
              <a:rPr sz="1056" kern="0" spc="-11" dirty="0">
                <a:solidFill>
                  <a:srgbClr val="FFFFFF"/>
                </a:solidFill>
                <a:latin typeface="Arial MT"/>
                <a:cs typeface="Arial MT"/>
              </a:rPr>
              <a:t> </a:t>
            </a:r>
            <a:r>
              <a:rPr sz="1056" kern="0" dirty="0">
                <a:solidFill>
                  <a:srgbClr val="FFFFFF"/>
                </a:solidFill>
                <a:latin typeface="Arial MT"/>
                <a:cs typeface="Arial MT"/>
              </a:rPr>
              <a:t>d’information,</a:t>
            </a:r>
            <a:r>
              <a:rPr sz="1056" kern="0" spc="-14" dirty="0">
                <a:solidFill>
                  <a:srgbClr val="FFFFFF"/>
                </a:solidFill>
                <a:latin typeface="Arial MT"/>
                <a:cs typeface="Arial MT"/>
              </a:rPr>
              <a:t> </a:t>
            </a:r>
            <a:r>
              <a:rPr sz="1056" kern="0" dirty="0">
                <a:solidFill>
                  <a:srgbClr val="FFFFFF"/>
                </a:solidFill>
                <a:latin typeface="Arial MT"/>
                <a:cs typeface="Arial MT"/>
              </a:rPr>
              <a:t>de</a:t>
            </a:r>
            <a:r>
              <a:rPr sz="1056" kern="0" spc="-11" dirty="0">
                <a:solidFill>
                  <a:srgbClr val="FFFFFF"/>
                </a:solidFill>
                <a:latin typeface="Arial MT"/>
                <a:cs typeface="Arial MT"/>
              </a:rPr>
              <a:t> </a:t>
            </a:r>
            <a:r>
              <a:rPr sz="1056" kern="0" spc="-5" dirty="0">
                <a:solidFill>
                  <a:srgbClr val="FFFFFF"/>
                </a:solidFill>
                <a:latin typeface="Arial MT"/>
                <a:cs typeface="Arial MT"/>
              </a:rPr>
              <a:t>formations.</a:t>
            </a:r>
            <a:endParaRPr sz="1056" kern="0">
              <a:solidFill>
                <a:sysClr val="windowText" lastClr="000000"/>
              </a:solidFill>
              <a:latin typeface="Arial MT"/>
              <a:cs typeface="Arial MT"/>
            </a:endParaRPr>
          </a:p>
        </p:txBody>
      </p:sp>
      <p:sp>
        <p:nvSpPr>
          <p:cNvPr id="61" name="object 61"/>
          <p:cNvSpPr/>
          <p:nvPr/>
        </p:nvSpPr>
        <p:spPr>
          <a:xfrm>
            <a:off x="4316987" y="4404737"/>
            <a:ext cx="463656" cy="605023"/>
          </a:xfrm>
          <a:custGeom>
            <a:avLst/>
            <a:gdLst/>
            <a:ahLst/>
            <a:cxnLst/>
            <a:rect l="l" t="t" r="r" b="b"/>
            <a:pathLst>
              <a:path w="855979" h="1116965">
                <a:moveTo>
                  <a:pt x="701306" y="613160"/>
                </a:moveTo>
                <a:lnTo>
                  <a:pt x="721450" y="602762"/>
                </a:lnTo>
                <a:lnTo>
                  <a:pt x="742892" y="599445"/>
                </a:lnTo>
                <a:lnTo>
                  <a:pt x="758350" y="607004"/>
                </a:lnTo>
                <a:lnTo>
                  <a:pt x="775114" y="661433"/>
                </a:lnTo>
                <a:lnTo>
                  <a:pt x="787825" y="713307"/>
                </a:lnTo>
                <a:lnTo>
                  <a:pt x="801982" y="775247"/>
                </a:lnTo>
                <a:lnTo>
                  <a:pt x="816469" y="842457"/>
                </a:lnTo>
                <a:lnTo>
                  <a:pt x="830175" y="910140"/>
                </a:lnTo>
                <a:lnTo>
                  <a:pt x="841986" y="973501"/>
                </a:lnTo>
                <a:lnTo>
                  <a:pt x="850788" y="1027743"/>
                </a:lnTo>
                <a:lnTo>
                  <a:pt x="855470" y="1068070"/>
                </a:lnTo>
                <a:lnTo>
                  <a:pt x="854916" y="1089686"/>
                </a:lnTo>
                <a:lnTo>
                  <a:pt x="848976" y="1102054"/>
                </a:lnTo>
                <a:lnTo>
                  <a:pt x="838988" y="1112228"/>
                </a:lnTo>
                <a:lnTo>
                  <a:pt x="824144" y="1116610"/>
                </a:lnTo>
                <a:lnTo>
                  <a:pt x="803637" y="1111600"/>
                </a:lnTo>
                <a:lnTo>
                  <a:pt x="754146" y="1084602"/>
                </a:lnTo>
                <a:lnTo>
                  <a:pt x="703898" y="1054168"/>
                </a:lnTo>
                <a:lnTo>
                  <a:pt x="670759" y="1032905"/>
                </a:lnTo>
                <a:lnTo>
                  <a:pt x="627299" y="1003926"/>
                </a:lnTo>
                <a:lnTo>
                  <a:pt x="596928" y="982527"/>
                </a:lnTo>
                <a:lnTo>
                  <a:pt x="660309" y="922580"/>
                </a:lnTo>
                <a:lnTo>
                  <a:pt x="652013" y="912702"/>
                </a:lnTo>
                <a:lnTo>
                  <a:pt x="736829" y="832482"/>
                </a:lnTo>
                <a:lnTo>
                  <a:pt x="731179" y="806670"/>
                </a:lnTo>
                <a:lnTo>
                  <a:pt x="722868" y="776727"/>
                </a:lnTo>
                <a:lnTo>
                  <a:pt x="706323" y="721755"/>
                </a:lnTo>
                <a:lnTo>
                  <a:pt x="699415" y="700231"/>
                </a:lnTo>
                <a:lnTo>
                  <a:pt x="691982" y="674529"/>
                </a:lnTo>
                <a:lnTo>
                  <a:pt x="687542" y="648697"/>
                </a:lnTo>
                <a:lnTo>
                  <a:pt x="689611" y="626783"/>
                </a:lnTo>
                <a:lnTo>
                  <a:pt x="701306" y="613160"/>
                </a:lnTo>
                <a:close/>
              </a:path>
              <a:path w="855979" h="1116965">
                <a:moveTo>
                  <a:pt x="656101" y="918460"/>
                </a:moveTo>
                <a:lnTo>
                  <a:pt x="656424" y="918777"/>
                </a:lnTo>
                <a:lnTo>
                  <a:pt x="658690" y="920996"/>
                </a:lnTo>
                <a:lnTo>
                  <a:pt x="660309" y="922580"/>
                </a:lnTo>
                <a:lnTo>
                  <a:pt x="658260" y="921403"/>
                </a:lnTo>
                <a:lnTo>
                  <a:pt x="656138" y="919048"/>
                </a:lnTo>
                <a:lnTo>
                  <a:pt x="656101" y="918460"/>
                </a:lnTo>
                <a:close/>
              </a:path>
              <a:path w="855979" h="1116965">
                <a:moveTo>
                  <a:pt x="473738" y="855329"/>
                </a:moveTo>
                <a:lnTo>
                  <a:pt x="492389" y="845530"/>
                </a:lnTo>
                <a:lnTo>
                  <a:pt x="518044" y="848735"/>
                </a:lnTo>
                <a:lnTo>
                  <a:pt x="546465" y="859916"/>
                </a:lnTo>
                <a:lnTo>
                  <a:pt x="573417" y="874046"/>
                </a:lnTo>
                <a:lnTo>
                  <a:pt x="590635" y="885974"/>
                </a:lnTo>
                <a:lnTo>
                  <a:pt x="616916" y="904079"/>
                </a:lnTo>
                <a:lnTo>
                  <a:pt x="643170" y="919301"/>
                </a:lnTo>
                <a:lnTo>
                  <a:pt x="660309" y="922580"/>
                </a:lnTo>
                <a:lnTo>
                  <a:pt x="596928" y="982527"/>
                </a:lnTo>
                <a:lnTo>
                  <a:pt x="579762" y="970432"/>
                </a:lnTo>
                <a:lnTo>
                  <a:pt x="534392" y="935624"/>
                </a:lnTo>
                <a:lnTo>
                  <a:pt x="497436" y="902703"/>
                </a:lnTo>
                <a:lnTo>
                  <a:pt x="475220" y="874976"/>
                </a:lnTo>
                <a:lnTo>
                  <a:pt x="473738" y="855329"/>
                </a:lnTo>
                <a:close/>
              </a:path>
              <a:path w="855979" h="1116965">
                <a:moveTo>
                  <a:pt x="26345" y="13945"/>
                </a:moveTo>
                <a:lnTo>
                  <a:pt x="59647" y="0"/>
                </a:lnTo>
                <a:lnTo>
                  <a:pt x="101279" y="1230"/>
                </a:lnTo>
                <a:lnTo>
                  <a:pt x="118803" y="13346"/>
                </a:lnTo>
                <a:lnTo>
                  <a:pt x="129941" y="25222"/>
                </a:lnTo>
                <a:lnTo>
                  <a:pt x="145083" y="41368"/>
                </a:lnTo>
                <a:lnTo>
                  <a:pt x="177843" y="81527"/>
                </a:lnTo>
                <a:lnTo>
                  <a:pt x="214807" y="130051"/>
                </a:lnTo>
                <a:lnTo>
                  <a:pt x="253700" y="183173"/>
                </a:lnTo>
                <a:lnTo>
                  <a:pt x="292245" y="237121"/>
                </a:lnTo>
                <a:lnTo>
                  <a:pt x="328166" y="288128"/>
                </a:lnTo>
                <a:lnTo>
                  <a:pt x="359189" y="332422"/>
                </a:lnTo>
                <a:lnTo>
                  <a:pt x="383036" y="366234"/>
                </a:lnTo>
                <a:lnTo>
                  <a:pt x="397431" y="385796"/>
                </a:lnTo>
                <a:lnTo>
                  <a:pt x="429319" y="426135"/>
                </a:lnTo>
                <a:lnTo>
                  <a:pt x="461541" y="467926"/>
                </a:lnTo>
                <a:lnTo>
                  <a:pt x="493000" y="510228"/>
                </a:lnTo>
                <a:lnTo>
                  <a:pt x="522604" y="552106"/>
                </a:lnTo>
                <a:lnTo>
                  <a:pt x="550329" y="591472"/>
                </a:lnTo>
                <a:lnTo>
                  <a:pt x="579723" y="632398"/>
                </a:lnTo>
                <a:lnTo>
                  <a:pt x="610361" y="674086"/>
                </a:lnTo>
                <a:lnTo>
                  <a:pt x="641816" y="715737"/>
                </a:lnTo>
                <a:lnTo>
                  <a:pt x="673663" y="756553"/>
                </a:lnTo>
                <a:lnTo>
                  <a:pt x="705476" y="795734"/>
                </a:lnTo>
                <a:lnTo>
                  <a:pt x="735996" y="831505"/>
                </a:lnTo>
                <a:lnTo>
                  <a:pt x="736829" y="832482"/>
                </a:lnTo>
                <a:lnTo>
                  <a:pt x="652013" y="912702"/>
                </a:lnTo>
                <a:lnTo>
                  <a:pt x="630010" y="886504"/>
                </a:lnTo>
                <a:lnTo>
                  <a:pt x="599530" y="849348"/>
                </a:lnTo>
                <a:lnTo>
                  <a:pt x="568243" y="810478"/>
                </a:lnTo>
                <a:lnTo>
                  <a:pt x="536022" y="769810"/>
                </a:lnTo>
                <a:lnTo>
                  <a:pt x="504273" y="729212"/>
                </a:lnTo>
                <a:lnTo>
                  <a:pt x="472619" y="688324"/>
                </a:lnTo>
                <a:lnTo>
                  <a:pt x="441244" y="647482"/>
                </a:lnTo>
                <a:lnTo>
                  <a:pt x="410330" y="607023"/>
                </a:lnTo>
                <a:lnTo>
                  <a:pt x="350620" y="528596"/>
                </a:lnTo>
                <a:lnTo>
                  <a:pt x="322190" y="491301"/>
                </a:lnTo>
                <a:lnTo>
                  <a:pt x="301139" y="465016"/>
                </a:lnTo>
                <a:lnTo>
                  <a:pt x="272799" y="431078"/>
                </a:lnTo>
                <a:lnTo>
                  <a:pt x="239051" y="391178"/>
                </a:lnTo>
                <a:lnTo>
                  <a:pt x="201775" y="347010"/>
                </a:lnTo>
                <a:lnTo>
                  <a:pt x="162851" y="300266"/>
                </a:lnTo>
                <a:lnTo>
                  <a:pt x="124160" y="252638"/>
                </a:lnTo>
                <a:lnTo>
                  <a:pt x="87581" y="205817"/>
                </a:lnTo>
                <a:lnTo>
                  <a:pt x="54996" y="161498"/>
                </a:lnTo>
                <a:lnTo>
                  <a:pt x="28283" y="121371"/>
                </a:lnTo>
                <a:lnTo>
                  <a:pt x="9325" y="87129"/>
                </a:lnTo>
                <a:lnTo>
                  <a:pt x="0" y="60465"/>
                </a:lnTo>
                <a:lnTo>
                  <a:pt x="5190" y="36343"/>
                </a:lnTo>
                <a:lnTo>
                  <a:pt x="26345" y="13945"/>
                </a:lnTo>
                <a:close/>
              </a:path>
            </a:pathLst>
          </a:custGeom>
          <a:solidFill>
            <a:srgbClr val="818F99"/>
          </a:solidFill>
        </p:spPr>
        <p:txBody>
          <a:bodyPr wrap="square" lIns="0" tIns="0" rIns="0" bIns="0" rtlCol="0"/>
          <a:lstStyle/>
          <a:p>
            <a:pPr defTabSz="495330"/>
            <a:endParaRPr sz="975" kern="0">
              <a:solidFill>
                <a:sysClr val="windowText" lastClr="000000"/>
              </a:solidFill>
            </a:endParaRPr>
          </a:p>
        </p:txBody>
      </p:sp>
      <p:grpSp>
        <p:nvGrpSpPr>
          <p:cNvPr id="62" name="object 62"/>
          <p:cNvGrpSpPr/>
          <p:nvPr/>
        </p:nvGrpSpPr>
        <p:grpSpPr>
          <a:xfrm>
            <a:off x="5045355" y="2246437"/>
            <a:ext cx="1681612" cy="1430523"/>
            <a:chOff x="9314501" y="2960306"/>
            <a:chExt cx="3104515" cy="2640965"/>
          </a:xfrm>
        </p:grpSpPr>
        <p:sp>
          <p:nvSpPr>
            <p:cNvPr id="63" name="object 63"/>
            <p:cNvSpPr/>
            <p:nvPr/>
          </p:nvSpPr>
          <p:spPr>
            <a:xfrm>
              <a:off x="9371651" y="3026315"/>
              <a:ext cx="2990215" cy="2101215"/>
            </a:xfrm>
            <a:custGeom>
              <a:avLst/>
              <a:gdLst/>
              <a:ahLst/>
              <a:cxnLst/>
              <a:rect l="l" t="t" r="r" b="b"/>
              <a:pathLst>
                <a:path w="2990215" h="2101215">
                  <a:moveTo>
                    <a:pt x="0" y="2100815"/>
                  </a:moveTo>
                  <a:lnTo>
                    <a:pt x="2989893" y="0"/>
                  </a:lnTo>
                </a:path>
              </a:pathLst>
            </a:custGeom>
            <a:ln w="114299">
              <a:solidFill>
                <a:srgbClr val="818F99"/>
              </a:solidFill>
            </a:ln>
          </p:spPr>
          <p:txBody>
            <a:bodyPr wrap="square" lIns="0" tIns="0" rIns="0" bIns="0" rtlCol="0"/>
            <a:lstStyle/>
            <a:p>
              <a:pPr defTabSz="495330"/>
              <a:endParaRPr sz="975" kern="0">
                <a:solidFill>
                  <a:sysClr val="windowText" lastClr="000000"/>
                </a:solidFill>
              </a:endParaRPr>
            </a:p>
          </p:txBody>
        </p:sp>
        <p:sp>
          <p:nvSpPr>
            <p:cNvPr id="64" name="object 64"/>
            <p:cNvSpPr/>
            <p:nvPr/>
          </p:nvSpPr>
          <p:spPr>
            <a:xfrm>
              <a:off x="12075931" y="3017456"/>
              <a:ext cx="285750" cy="280670"/>
            </a:xfrm>
            <a:custGeom>
              <a:avLst/>
              <a:gdLst/>
              <a:ahLst/>
              <a:cxnLst/>
              <a:rect l="l" t="t" r="r" b="b"/>
              <a:pathLst>
                <a:path w="285750" h="280670">
                  <a:moveTo>
                    <a:pt x="0" y="0"/>
                  </a:moveTo>
                  <a:lnTo>
                    <a:pt x="285612" y="8858"/>
                  </a:lnTo>
                  <a:lnTo>
                    <a:pt x="197136" y="280566"/>
                  </a:lnTo>
                </a:path>
              </a:pathLst>
            </a:custGeom>
            <a:ln w="114299">
              <a:solidFill>
                <a:srgbClr val="818F99"/>
              </a:solidFill>
            </a:ln>
          </p:spPr>
          <p:txBody>
            <a:bodyPr wrap="square" lIns="0" tIns="0" rIns="0" bIns="0" rtlCol="0"/>
            <a:lstStyle/>
            <a:p>
              <a:pPr defTabSz="495330"/>
              <a:endParaRPr sz="975" kern="0">
                <a:solidFill>
                  <a:sysClr val="windowText" lastClr="000000"/>
                </a:solidFill>
              </a:endParaRPr>
            </a:p>
          </p:txBody>
        </p:sp>
        <p:sp>
          <p:nvSpPr>
            <p:cNvPr id="65" name="object 65"/>
            <p:cNvSpPr/>
            <p:nvPr/>
          </p:nvSpPr>
          <p:spPr>
            <a:xfrm>
              <a:off x="9625854" y="4976559"/>
              <a:ext cx="2526665" cy="567690"/>
            </a:xfrm>
            <a:custGeom>
              <a:avLst/>
              <a:gdLst/>
              <a:ahLst/>
              <a:cxnLst/>
              <a:rect l="l" t="t" r="r" b="b"/>
              <a:pathLst>
                <a:path w="2526665" h="567689">
                  <a:moveTo>
                    <a:pt x="0" y="567385"/>
                  </a:moveTo>
                  <a:lnTo>
                    <a:pt x="2526594" y="0"/>
                  </a:lnTo>
                </a:path>
              </a:pathLst>
            </a:custGeom>
            <a:ln w="114299">
              <a:solidFill>
                <a:srgbClr val="818F99"/>
              </a:solidFill>
            </a:ln>
          </p:spPr>
          <p:txBody>
            <a:bodyPr wrap="square" lIns="0" tIns="0" rIns="0" bIns="0" rtlCol="0"/>
            <a:lstStyle/>
            <a:p>
              <a:pPr defTabSz="495330"/>
              <a:endParaRPr sz="975" kern="0">
                <a:solidFill>
                  <a:sysClr val="windowText" lastClr="000000"/>
                </a:solidFill>
              </a:endParaRPr>
            </a:p>
          </p:txBody>
        </p:sp>
        <p:sp>
          <p:nvSpPr>
            <p:cNvPr id="66" name="object 66"/>
            <p:cNvSpPr/>
            <p:nvPr/>
          </p:nvSpPr>
          <p:spPr>
            <a:xfrm>
              <a:off x="11891837" y="4859363"/>
              <a:ext cx="260985" cy="334645"/>
            </a:xfrm>
            <a:custGeom>
              <a:avLst/>
              <a:gdLst/>
              <a:ahLst/>
              <a:cxnLst/>
              <a:rect l="l" t="t" r="r" b="b"/>
              <a:pathLst>
                <a:path w="260984" h="334645">
                  <a:moveTo>
                    <a:pt x="0" y="0"/>
                  </a:moveTo>
                  <a:lnTo>
                    <a:pt x="260611" y="117195"/>
                  </a:lnTo>
                  <a:lnTo>
                    <a:pt x="75132" y="334567"/>
                  </a:lnTo>
                </a:path>
              </a:pathLst>
            </a:custGeom>
            <a:ln w="114299">
              <a:solidFill>
                <a:srgbClr val="818F99"/>
              </a:solidFill>
            </a:ln>
          </p:spPr>
          <p:txBody>
            <a:bodyPr wrap="square" lIns="0" tIns="0" rIns="0" bIns="0" rtlCol="0"/>
            <a:lstStyle/>
            <a:p>
              <a:pPr defTabSz="495330"/>
              <a:endParaRPr sz="975" kern="0">
                <a:solidFill>
                  <a:sysClr val="windowText" lastClr="000000"/>
                </a:solidFill>
              </a:endParaRPr>
            </a:p>
          </p:txBody>
        </p:sp>
      </p:grpSp>
      <p:sp>
        <p:nvSpPr>
          <p:cNvPr id="67" name="object 67"/>
          <p:cNvSpPr txBox="1"/>
          <p:nvPr/>
        </p:nvSpPr>
        <p:spPr>
          <a:xfrm>
            <a:off x="227787" y="4359137"/>
            <a:ext cx="2966985" cy="1813595"/>
          </a:xfrm>
          <a:prstGeom prst="rect">
            <a:avLst/>
          </a:prstGeom>
        </p:spPr>
        <p:txBody>
          <a:bodyPr vert="horz" wrap="square" lIns="0" tIns="6879" rIns="0" bIns="0" rtlCol="0">
            <a:spAutoFit/>
          </a:bodyPr>
          <a:lstStyle/>
          <a:p>
            <a:pPr marL="6880" marR="49877" indent="773954" defTabSz="495330">
              <a:lnSpc>
                <a:spcPct val="114599"/>
              </a:lnSpc>
              <a:spcBef>
                <a:spcPts val="54"/>
              </a:spcBef>
            </a:pPr>
            <a:r>
              <a:rPr sz="1300" kern="0" spc="27" dirty="0">
                <a:solidFill>
                  <a:srgbClr val="3B4F60"/>
                </a:solidFill>
                <a:latin typeface="Arial MT"/>
                <a:cs typeface="Arial MT"/>
              </a:rPr>
              <a:t>Objectif</a:t>
            </a:r>
            <a:r>
              <a:rPr sz="1300" kern="0" spc="84" dirty="0">
                <a:solidFill>
                  <a:srgbClr val="3B4F60"/>
                </a:solidFill>
                <a:latin typeface="Arial MT"/>
                <a:cs typeface="Arial MT"/>
              </a:rPr>
              <a:t> </a:t>
            </a:r>
            <a:r>
              <a:rPr sz="1300" kern="0" spc="-27" dirty="0">
                <a:solidFill>
                  <a:srgbClr val="3B4F60"/>
                </a:solidFill>
                <a:latin typeface="Arial MT"/>
                <a:cs typeface="Arial MT"/>
              </a:rPr>
              <a:t>Général</a:t>
            </a:r>
            <a:r>
              <a:rPr sz="1300" kern="0" spc="84" dirty="0">
                <a:solidFill>
                  <a:srgbClr val="3B4F60"/>
                </a:solidFill>
                <a:latin typeface="Arial MT"/>
                <a:cs typeface="Arial MT"/>
              </a:rPr>
              <a:t> </a:t>
            </a:r>
            <a:r>
              <a:rPr sz="1300" kern="0" spc="-27" dirty="0">
                <a:solidFill>
                  <a:srgbClr val="3B4F60"/>
                </a:solidFill>
                <a:latin typeface="Arial MT"/>
                <a:cs typeface="Arial MT"/>
              </a:rPr>
              <a:t>3 </a:t>
            </a:r>
            <a:r>
              <a:rPr sz="1300" kern="0" spc="-33" dirty="0">
                <a:solidFill>
                  <a:srgbClr val="3B4F60"/>
                </a:solidFill>
                <a:latin typeface="Arial MT"/>
                <a:cs typeface="Arial MT"/>
              </a:rPr>
              <a:t>Professionnaliser</a:t>
            </a:r>
            <a:r>
              <a:rPr sz="1300" kern="0" spc="87" dirty="0">
                <a:solidFill>
                  <a:srgbClr val="3B4F60"/>
                </a:solidFill>
                <a:latin typeface="Arial MT"/>
                <a:cs typeface="Arial MT"/>
              </a:rPr>
              <a:t> </a:t>
            </a:r>
            <a:r>
              <a:rPr sz="1300" kern="0" spc="38" dirty="0">
                <a:solidFill>
                  <a:srgbClr val="3B4F60"/>
                </a:solidFill>
                <a:latin typeface="Arial MT"/>
                <a:cs typeface="Arial MT"/>
              </a:rPr>
              <a:t>et</a:t>
            </a:r>
            <a:r>
              <a:rPr sz="1300" kern="0" spc="89" dirty="0">
                <a:solidFill>
                  <a:srgbClr val="3B4F60"/>
                </a:solidFill>
                <a:latin typeface="Arial MT"/>
                <a:cs typeface="Arial MT"/>
              </a:rPr>
              <a:t> </a:t>
            </a:r>
            <a:r>
              <a:rPr sz="1300" kern="0" spc="41" dirty="0">
                <a:solidFill>
                  <a:srgbClr val="3B4F60"/>
                </a:solidFill>
                <a:latin typeface="Arial MT"/>
                <a:cs typeface="Arial MT"/>
              </a:rPr>
              <a:t>structurer</a:t>
            </a:r>
            <a:r>
              <a:rPr sz="1300" kern="0" spc="87" dirty="0">
                <a:solidFill>
                  <a:srgbClr val="3B4F60"/>
                </a:solidFill>
                <a:latin typeface="Arial MT"/>
                <a:cs typeface="Arial MT"/>
              </a:rPr>
              <a:t> </a:t>
            </a:r>
            <a:r>
              <a:rPr sz="1300" kern="0" spc="-22" dirty="0">
                <a:solidFill>
                  <a:srgbClr val="3B4F60"/>
                </a:solidFill>
                <a:latin typeface="Arial MT"/>
                <a:cs typeface="Arial MT"/>
              </a:rPr>
              <a:t>le</a:t>
            </a:r>
            <a:r>
              <a:rPr sz="1300" kern="0" spc="89" dirty="0">
                <a:solidFill>
                  <a:srgbClr val="3B4F60"/>
                </a:solidFill>
                <a:latin typeface="Arial MT"/>
                <a:cs typeface="Arial MT"/>
              </a:rPr>
              <a:t> </a:t>
            </a:r>
            <a:r>
              <a:rPr sz="1300" kern="0" spc="-41" dirty="0">
                <a:solidFill>
                  <a:srgbClr val="3B4F60"/>
                </a:solidFill>
                <a:latin typeface="Arial MT"/>
                <a:cs typeface="Arial MT"/>
              </a:rPr>
              <a:t>CROS</a:t>
            </a:r>
            <a:endParaRPr sz="1300" kern="0">
              <a:solidFill>
                <a:sysClr val="windowText" lastClr="000000"/>
              </a:solidFill>
              <a:latin typeface="Arial MT"/>
              <a:cs typeface="Arial MT"/>
            </a:endParaRPr>
          </a:p>
          <a:p>
            <a:pPr marL="606436" marR="2752" defTabSz="495330">
              <a:lnSpc>
                <a:spcPts val="1181"/>
              </a:lnSpc>
              <a:spcBef>
                <a:spcPts val="869"/>
              </a:spcBef>
            </a:pPr>
            <a:r>
              <a:rPr sz="1056" kern="0" dirty="0">
                <a:solidFill>
                  <a:srgbClr val="FFFFFF"/>
                </a:solidFill>
                <a:latin typeface="Arial MT"/>
                <a:cs typeface="Arial MT"/>
              </a:rPr>
              <a:t>Obtenir</a:t>
            </a:r>
            <a:r>
              <a:rPr sz="1056" kern="0" spc="73" dirty="0">
                <a:solidFill>
                  <a:srgbClr val="FFFFFF"/>
                </a:solidFill>
                <a:latin typeface="Arial MT"/>
                <a:cs typeface="Arial MT"/>
              </a:rPr>
              <a:t> </a:t>
            </a:r>
            <a:r>
              <a:rPr sz="1056" kern="0" dirty="0">
                <a:solidFill>
                  <a:srgbClr val="FFFFFF"/>
                </a:solidFill>
                <a:latin typeface="Arial MT"/>
                <a:cs typeface="Arial MT"/>
              </a:rPr>
              <a:t>la</a:t>
            </a:r>
            <a:r>
              <a:rPr sz="1056" kern="0" spc="73" dirty="0">
                <a:solidFill>
                  <a:srgbClr val="FFFFFF"/>
                </a:solidFill>
                <a:latin typeface="Arial MT"/>
                <a:cs typeface="Arial MT"/>
              </a:rPr>
              <a:t> </a:t>
            </a:r>
            <a:r>
              <a:rPr sz="1056" kern="0" dirty="0">
                <a:solidFill>
                  <a:srgbClr val="FFFFFF"/>
                </a:solidFill>
                <a:latin typeface="Arial MT"/>
                <a:cs typeface="Arial MT"/>
              </a:rPr>
              <a:t>qualification</a:t>
            </a:r>
            <a:r>
              <a:rPr sz="1056" kern="0" spc="73" dirty="0">
                <a:solidFill>
                  <a:srgbClr val="FFFFFF"/>
                </a:solidFill>
                <a:latin typeface="Arial MT"/>
                <a:cs typeface="Arial MT"/>
              </a:rPr>
              <a:t> </a:t>
            </a:r>
            <a:r>
              <a:rPr sz="1056" kern="0" spc="-5" dirty="0">
                <a:solidFill>
                  <a:srgbClr val="FFFFFF"/>
                </a:solidFill>
                <a:latin typeface="Arial MT"/>
                <a:cs typeface="Arial MT"/>
              </a:rPr>
              <a:t>Guid’Asso. </a:t>
            </a:r>
            <a:r>
              <a:rPr sz="1056" kern="0" dirty="0">
                <a:solidFill>
                  <a:srgbClr val="FFFFFF"/>
                </a:solidFill>
                <a:latin typeface="Arial MT"/>
                <a:cs typeface="Arial MT"/>
              </a:rPr>
              <a:t>Animer</a:t>
            </a:r>
            <a:r>
              <a:rPr sz="1056" kern="0" spc="-8" dirty="0">
                <a:solidFill>
                  <a:srgbClr val="FFFFFF"/>
                </a:solidFill>
                <a:latin typeface="Arial MT"/>
                <a:cs typeface="Arial MT"/>
              </a:rPr>
              <a:t> </a:t>
            </a:r>
            <a:r>
              <a:rPr sz="1056" kern="0" dirty="0">
                <a:solidFill>
                  <a:srgbClr val="FFFFFF"/>
                </a:solidFill>
                <a:latin typeface="Arial MT"/>
                <a:cs typeface="Arial MT"/>
              </a:rPr>
              <a:t>le</a:t>
            </a:r>
            <a:r>
              <a:rPr sz="1056" kern="0" spc="-5" dirty="0">
                <a:solidFill>
                  <a:srgbClr val="FFFFFF"/>
                </a:solidFill>
                <a:latin typeface="Arial MT"/>
                <a:cs typeface="Arial MT"/>
              </a:rPr>
              <a:t> </a:t>
            </a:r>
            <a:r>
              <a:rPr sz="1056" kern="0" spc="-11" dirty="0">
                <a:solidFill>
                  <a:srgbClr val="FFFFFF"/>
                </a:solidFill>
                <a:latin typeface="Arial MT"/>
                <a:cs typeface="Arial MT"/>
              </a:rPr>
              <a:t>réseau</a:t>
            </a:r>
            <a:r>
              <a:rPr sz="1056" kern="0" spc="-5" dirty="0">
                <a:solidFill>
                  <a:srgbClr val="FFFFFF"/>
                </a:solidFill>
                <a:latin typeface="Arial MT"/>
                <a:cs typeface="Arial MT"/>
              </a:rPr>
              <a:t> </a:t>
            </a:r>
            <a:r>
              <a:rPr sz="1056" kern="0" dirty="0">
                <a:solidFill>
                  <a:srgbClr val="FFFFFF"/>
                </a:solidFill>
                <a:latin typeface="Arial MT"/>
                <a:cs typeface="Arial MT"/>
              </a:rPr>
              <a:t>des</a:t>
            </a:r>
            <a:r>
              <a:rPr sz="1056" kern="0" spc="-8" dirty="0">
                <a:solidFill>
                  <a:srgbClr val="FFFFFF"/>
                </a:solidFill>
                <a:latin typeface="Arial MT"/>
                <a:cs typeface="Arial MT"/>
              </a:rPr>
              <a:t> </a:t>
            </a:r>
            <a:r>
              <a:rPr sz="1056" kern="0" dirty="0">
                <a:solidFill>
                  <a:srgbClr val="FFFFFF"/>
                </a:solidFill>
                <a:latin typeface="Arial MT"/>
                <a:cs typeface="Arial MT"/>
              </a:rPr>
              <a:t>Guid’Asso</a:t>
            </a:r>
            <a:r>
              <a:rPr sz="1056" kern="0" spc="-5" dirty="0">
                <a:solidFill>
                  <a:srgbClr val="FFFFFF"/>
                </a:solidFill>
                <a:latin typeface="Arial MT"/>
                <a:cs typeface="Arial MT"/>
              </a:rPr>
              <a:t> </a:t>
            </a:r>
            <a:r>
              <a:rPr sz="1056" kern="0" spc="-27" dirty="0">
                <a:solidFill>
                  <a:srgbClr val="FFFFFF"/>
                </a:solidFill>
                <a:latin typeface="Arial MT"/>
                <a:cs typeface="Arial MT"/>
              </a:rPr>
              <a:t>« </a:t>
            </a:r>
            <a:r>
              <a:rPr sz="1056" kern="0" dirty="0">
                <a:solidFill>
                  <a:srgbClr val="FFFFFF"/>
                </a:solidFill>
                <a:latin typeface="Arial MT"/>
                <a:cs typeface="Arial MT"/>
              </a:rPr>
              <a:t>Accompagnement</a:t>
            </a:r>
            <a:r>
              <a:rPr sz="1056" kern="0" spc="14" dirty="0">
                <a:solidFill>
                  <a:srgbClr val="FFFFFF"/>
                </a:solidFill>
                <a:latin typeface="Arial MT"/>
                <a:cs typeface="Arial MT"/>
              </a:rPr>
              <a:t> </a:t>
            </a:r>
            <a:r>
              <a:rPr sz="1056" kern="0" dirty="0">
                <a:solidFill>
                  <a:srgbClr val="FFFFFF"/>
                </a:solidFill>
                <a:latin typeface="Arial MT"/>
                <a:cs typeface="Arial MT"/>
              </a:rPr>
              <a:t>spécialiste</a:t>
            </a:r>
            <a:r>
              <a:rPr sz="1056" kern="0" spc="16" dirty="0">
                <a:solidFill>
                  <a:srgbClr val="FFFFFF"/>
                </a:solidFill>
                <a:latin typeface="Arial MT"/>
                <a:cs typeface="Arial MT"/>
              </a:rPr>
              <a:t> </a:t>
            </a:r>
            <a:r>
              <a:rPr sz="1056" kern="0" spc="-5" dirty="0">
                <a:solidFill>
                  <a:srgbClr val="FFFFFF"/>
                </a:solidFill>
                <a:latin typeface="Arial MT"/>
                <a:cs typeface="Arial MT"/>
              </a:rPr>
              <a:t>sport». </a:t>
            </a:r>
            <a:r>
              <a:rPr sz="1056" kern="0" dirty="0">
                <a:solidFill>
                  <a:srgbClr val="FFFFFF"/>
                </a:solidFill>
                <a:latin typeface="Arial MT"/>
                <a:cs typeface="Arial MT"/>
              </a:rPr>
              <a:t>Développer</a:t>
            </a:r>
            <a:r>
              <a:rPr sz="1056" kern="0" spc="-3" dirty="0">
                <a:solidFill>
                  <a:srgbClr val="FFFFFF"/>
                </a:solidFill>
                <a:latin typeface="Arial MT"/>
                <a:cs typeface="Arial MT"/>
              </a:rPr>
              <a:t> </a:t>
            </a:r>
            <a:r>
              <a:rPr sz="1056" kern="0" dirty="0">
                <a:solidFill>
                  <a:srgbClr val="FFFFFF"/>
                </a:solidFill>
                <a:latin typeface="Arial MT"/>
                <a:cs typeface="Arial MT"/>
              </a:rPr>
              <a:t>un</a:t>
            </a:r>
            <a:r>
              <a:rPr sz="1056" kern="0" spc="-3" dirty="0">
                <a:solidFill>
                  <a:srgbClr val="FFFFFF"/>
                </a:solidFill>
                <a:latin typeface="Arial MT"/>
                <a:cs typeface="Arial MT"/>
              </a:rPr>
              <a:t> </a:t>
            </a:r>
            <a:r>
              <a:rPr sz="1056" kern="0" dirty="0">
                <a:solidFill>
                  <a:srgbClr val="FFFFFF"/>
                </a:solidFill>
                <a:latin typeface="Arial MT"/>
                <a:cs typeface="Arial MT"/>
              </a:rPr>
              <a:t>organisme de</a:t>
            </a:r>
            <a:r>
              <a:rPr sz="1056" kern="0" spc="-3" dirty="0">
                <a:solidFill>
                  <a:srgbClr val="FFFFFF"/>
                </a:solidFill>
                <a:latin typeface="Arial MT"/>
                <a:cs typeface="Arial MT"/>
              </a:rPr>
              <a:t> </a:t>
            </a:r>
            <a:r>
              <a:rPr sz="1056" kern="0" spc="-5" dirty="0">
                <a:solidFill>
                  <a:srgbClr val="FFFFFF"/>
                </a:solidFill>
                <a:latin typeface="Arial MT"/>
                <a:cs typeface="Arial MT"/>
              </a:rPr>
              <a:t>formation CROS.</a:t>
            </a:r>
            <a:endParaRPr sz="1056" kern="0">
              <a:solidFill>
                <a:sysClr val="windowText" lastClr="000000"/>
              </a:solidFill>
              <a:latin typeface="Arial MT"/>
              <a:cs typeface="Arial MT"/>
            </a:endParaRPr>
          </a:p>
          <a:p>
            <a:pPr marL="606436" defTabSz="495330">
              <a:lnSpc>
                <a:spcPts val="1097"/>
              </a:lnSpc>
            </a:pPr>
            <a:r>
              <a:rPr sz="1056" kern="0" spc="-5" dirty="0">
                <a:solidFill>
                  <a:srgbClr val="FFFFFF"/>
                </a:solidFill>
                <a:latin typeface="Arial MT"/>
                <a:cs typeface="Arial MT"/>
              </a:rPr>
              <a:t>Créer</a:t>
            </a:r>
            <a:r>
              <a:rPr sz="1056" kern="0" spc="11" dirty="0">
                <a:solidFill>
                  <a:srgbClr val="FFFFFF"/>
                </a:solidFill>
                <a:latin typeface="Arial MT"/>
                <a:cs typeface="Arial MT"/>
              </a:rPr>
              <a:t> </a:t>
            </a:r>
            <a:r>
              <a:rPr sz="1056" kern="0" dirty="0">
                <a:solidFill>
                  <a:srgbClr val="FFFFFF"/>
                </a:solidFill>
                <a:latin typeface="Arial MT"/>
                <a:cs typeface="Arial MT"/>
              </a:rPr>
              <a:t>un</a:t>
            </a:r>
            <a:r>
              <a:rPr sz="1056" kern="0" spc="11" dirty="0">
                <a:solidFill>
                  <a:srgbClr val="FFFFFF"/>
                </a:solidFill>
                <a:latin typeface="Arial MT"/>
                <a:cs typeface="Arial MT"/>
              </a:rPr>
              <a:t> </a:t>
            </a:r>
            <a:r>
              <a:rPr sz="1056" kern="0" dirty="0">
                <a:solidFill>
                  <a:srgbClr val="FFFFFF"/>
                </a:solidFill>
                <a:latin typeface="Arial MT"/>
                <a:cs typeface="Arial MT"/>
              </a:rPr>
              <a:t>label</a:t>
            </a:r>
            <a:r>
              <a:rPr sz="1056" kern="0" spc="11" dirty="0">
                <a:solidFill>
                  <a:srgbClr val="FFFFFF"/>
                </a:solidFill>
                <a:latin typeface="Arial MT"/>
                <a:cs typeface="Arial MT"/>
              </a:rPr>
              <a:t> </a:t>
            </a:r>
            <a:r>
              <a:rPr sz="1056" kern="0" dirty="0">
                <a:solidFill>
                  <a:srgbClr val="FFFFFF"/>
                </a:solidFill>
                <a:latin typeface="Arial MT"/>
                <a:cs typeface="Arial MT"/>
              </a:rPr>
              <a:t>"club</a:t>
            </a:r>
            <a:r>
              <a:rPr sz="1056" kern="0" spc="11" dirty="0">
                <a:solidFill>
                  <a:srgbClr val="FFFFFF"/>
                </a:solidFill>
                <a:latin typeface="Arial MT"/>
                <a:cs typeface="Arial MT"/>
              </a:rPr>
              <a:t> </a:t>
            </a:r>
            <a:r>
              <a:rPr sz="1056" kern="0" dirty="0">
                <a:solidFill>
                  <a:srgbClr val="FFFFFF"/>
                </a:solidFill>
                <a:latin typeface="Arial MT"/>
                <a:cs typeface="Arial MT"/>
              </a:rPr>
              <a:t>de</a:t>
            </a:r>
            <a:r>
              <a:rPr sz="1056" kern="0" spc="11" dirty="0">
                <a:solidFill>
                  <a:srgbClr val="FFFFFF"/>
                </a:solidFill>
                <a:latin typeface="Arial MT"/>
                <a:cs typeface="Arial MT"/>
              </a:rPr>
              <a:t> </a:t>
            </a:r>
            <a:r>
              <a:rPr sz="1056" kern="0" spc="-5" dirty="0">
                <a:solidFill>
                  <a:srgbClr val="FFFFFF"/>
                </a:solidFill>
                <a:latin typeface="Arial MT"/>
                <a:cs typeface="Arial MT"/>
              </a:rPr>
              <a:t>demain".</a:t>
            </a:r>
            <a:endParaRPr sz="1056" kern="0">
              <a:solidFill>
                <a:sysClr val="windowText" lastClr="000000"/>
              </a:solidFill>
              <a:latin typeface="Arial MT"/>
              <a:cs typeface="Arial MT"/>
            </a:endParaRPr>
          </a:p>
          <a:p>
            <a:pPr marL="606436" marR="226339" defTabSz="495330">
              <a:lnSpc>
                <a:spcPts val="1175"/>
              </a:lnSpc>
              <a:spcBef>
                <a:spcPts val="70"/>
              </a:spcBef>
            </a:pPr>
            <a:r>
              <a:rPr sz="1056" kern="0" dirty="0">
                <a:solidFill>
                  <a:srgbClr val="FFFFFF"/>
                </a:solidFill>
                <a:latin typeface="Arial MT"/>
                <a:cs typeface="Arial MT"/>
              </a:rPr>
              <a:t>Insérer</a:t>
            </a:r>
            <a:r>
              <a:rPr sz="1056" kern="0" spc="-19" dirty="0">
                <a:solidFill>
                  <a:srgbClr val="FFFFFF"/>
                </a:solidFill>
                <a:latin typeface="Arial MT"/>
                <a:cs typeface="Arial MT"/>
              </a:rPr>
              <a:t> </a:t>
            </a:r>
            <a:r>
              <a:rPr sz="1056" kern="0" dirty="0">
                <a:solidFill>
                  <a:srgbClr val="FFFFFF"/>
                </a:solidFill>
                <a:latin typeface="Arial MT"/>
                <a:cs typeface="Arial MT"/>
              </a:rPr>
              <a:t>le</a:t>
            </a:r>
            <a:r>
              <a:rPr sz="1056" kern="0" spc="-16" dirty="0">
                <a:solidFill>
                  <a:srgbClr val="FFFFFF"/>
                </a:solidFill>
                <a:latin typeface="Arial MT"/>
                <a:cs typeface="Arial MT"/>
              </a:rPr>
              <a:t> </a:t>
            </a:r>
            <a:r>
              <a:rPr sz="1056" kern="0" spc="-49" dirty="0">
                <a:solidFill>
                  <a:srgbClr val="FFFFFF"/>
                </a:solidFill>
                <a:latin typeface="Arial MT"/>
                <a:cs typeface="Arial MT"/>
              </a:rPr>
              <a:t>CROS</a:t>
            </a:r>
            <a:r>
              <a:rPr sz="1056" kern="0" spc="-19" dirty="0">
                <a:solidFill>
                  <a:srgbClr val="FFFFFF"/>
                </a:solidFill>
                <a:latin typeface="Arial MT"/>
                <a:cs typeface="Arial MT"/>
              </a:rPr>
              <a:t> </a:t>
            </a:r>
            <a:r>
              <a:rPr sz="1056" kern="0" dirty="0">
                <a:solidFill>
                  <a:srgbClr val="FFFFFF"/>
                </a:solidFill>
                <a:latin typeface="Arial MT"/>
                <a:cs typeface="Arial MT"/>
              </a:rPr>
              <a:t>dans</a:t>
            </a:r>
            <a:r>
              <a:rPr sz="1056" kern="0" spc="-16" dirty="0">
                <a:solidFill>
                  <a:srgbClr val="FFFFFF"/>
                </a:solidFill>
                <a:latin typeface="Arial MT"/>
                <a:cs typeface="Arial MT"/>
              </a:rPr>
              <a:t> </a:t>
            </a:r>
            <a:r>
              <a:rPr sz="1056" kern="0" dirty="0">
                <a:solidFill>
                  <a:srgbClr val="FFFFFF"/>
                </a:solidFill>
                <a:latin typeface="Arial MT"/>
                <a:cs typeface="Arial MT"/>
              </a:rPr>
              <a:t>la</a:t>
            </a:r>
            <a:r>
              <a:rPr sz="1056" kern="0" spc="-19" dirty="0">
                <a:solidFill>
                  <a:srgbClr val="FFFFFF"/>
                </a:solidFill>
                <a:latin typeface="Arial MT"/>
                <a:cs typeface="Arial MT"/>
              </a:rPr>
              <a:t> </a:t>
            </a:r>
            <a:r>
              <a:rPr sz="1056" kern="0" spc="-5" dirty="0">
                <a:solidFill>
                  <a:srgbClr val="FFFFFF"/>
                </a:solidFill>
                <a:latin typeface="Arial MT"/>
                <a:cs typeface="Arial MT"/>
              </a:rPr>
              <a:t>dynamique Campus</a:t>
            </a:r>
            <a:r>
              <a:rPr sz="1056" kern="0" spc="-22" dirty="0">
                <a:solidFill>
                  <a:srgbClr val="FFFFFF"/>
                </a:solidFill>
                <a:latin typeface="Arial MT"/>
                <a:cs typeface="Arial MT"/>
              </a:rPr>
              <a:t> </a:t>
            </a:r>
            <a:r>
              <a:rPr sz="1056" kern="0" dirty="0">
                <a:solidFill>
                  <a:srgbClr val="FFFFFF"/>
                </a:solidFill>
                <a:latin typeface="Arial MT"/>
                <a:cs typeface="Arial MT"/>
              </a:rPr>
              <a:t>des</a:t>
            </a:r>
            <a:r>
              <a:rPr sz="1056" kern="0" spc="-22" dirty="0">
                <a:solidFill>
                  <a:srgbClr val="FFFFFF"/>
                </a:solidFill>
                <a:latin typeface="Arial MT"/>
                <a:cs typeface="Arial MT"/>
              </a:rPr>
              <a:t> </a:t>
            </a:r>
            <a:r>
              <a:rPr sz="1056" kern="0" dirty="0">
                <a:solidFill>
                  <a:srgbClr val="FFFFFF"/>
                </a:solidFill>
                <a:latin typeface="Arial MT"/>
                <a:cs typeface="Arial MT"/>
              </a:rPr>
              <a:t>Métiers</a:t>
            </a:r>
            <a:r>
              <a:rPr sz="1056" kern="0" spc="-22" dirty="0">
                <a:solidFill>
                  <a:srgbClr val="FFFFFF"/>
                </a:solidFill>
                <a:latin typeface="Arial MT"/>
                <a:cs typeface="Arial MT"/>
              </a:rPr>
              <a:t> </a:t>
            </a:r>
            <a:r>
              <a:rPr sz="1056" kern="0" dirty="0">
                <a:solidFill>
                  <a:srgbClr val="FFFFFF"/>
                </a:solidFill>
                <a:latin typeface="Arial MT"/>
                <a:cs typeface="Arial MT"/>
              </a:rPr>
              <a:t>du</a:t>
            </a:r>
            <a:r>
              <a:rPr sz="1056" kern="0" spc="-19" dirty="0">
                <a:solidFill>
                  <a:srgbClr val="FFFFFF"/>
                </a:solidFill>
                <a:latin typeface="Arial MT"/>
                <a:cs typeface="Arial MT"/>
              </a:rPr>
              <a:t> </a:t>
            </a:r>
            <a:r>
              <a:rPr sz="1056" kern="0" spc="-5" dirty="0">
                <a:solidFill>
                  <a:srgbClr val="FFFFFF"/>
                </a:solidFill>
                <a:latin typeface="Arial MT"/>
                <a:cs typeface="Arial MT"/>
              </a:rPr>
              <a:t>Sport.</a:t>
            </a:r>
            <a:endParaRPr sz="1056" kern="0">
              <a:solidFill>
                <a:sysClr val="windowText" lastClr="000000"/>
              </a:solidFill>
              <a:latin typeface="Arial MT"/>
              <a:cs typeface="Arial MT"/>
            </a:endParaRPr>
          </a:p>
        </p:txBody>
      </p:sp>
      <p:sp>
        <p:nvSpPr>
          <p:cNvPr id="68" name="object 68"/>
          <p:cNvSpPr txBox="1"/>
          <p:nvPr/>
        </p:nvSpPr>
        <p:spPr>
          <a:xfrm rot="21060000">
            <a:off x="8197428" y="4808455"/>
            <a:ext cx="1283823" cy="116827"/>
          </a:xfrm>
          <a:prstGeom prst="rect">
            <a:avLst/>
          </a:prstGeom>
        </p:spPr>
        <p:txBody>
          <a:bodyPr vert="horz" wrap="square" lIns="0" tIns="0" rIns="0" bIns="0" rtlCol="0">
            <a:spAutoFit/>
          </a:bodyPr>
          <a:lstStyle/>
          <a:p>
            <a:pPr defTabSz="495330">
              <a:lnSpc>
                <a:spcPts val="928"/>
              </a:lnSpc>
            </a:pPr>
            <a:r>
              <a:rPr sz="1544" kern="0" spc="81" baseline="-5847" dirty="0">
                <a:solidFill>
                  <a:srgbClr val="0D448B"/>
                </a:solidFill>
                <a:latin typeface="Trebuchet MS"/>
                <a:cs typeface="Trebuchet MS"/>
              </a:rPr>
              <a:t>DV</a:t>
            </a:r>
            <a:r>
              <a:rPr sz="1544" kern="0" spc="81" baseline="-4385" dirty="0">
                <a:solidFill>
                  <a:srgbClr val="0D448B"/>
                </a:solidFill>
                <a:latin typeface="Trebuchet MS"/>
                <a:cs typeface="Trebuchet MS"/>
              </a:rPr>
              <a:t>PER</a:t>
            </a:r>
            <a:r>
              <a:rPr sz="1544" kern="0" spc="-142" baseline="-4385" dirty="0">
                <a:solidFill>
                  <a:srgbClr val="0D448B"/>
                </a:solidFill>
                <a:latin typeface="Trebuchet MS"/>
                <a:cs typeface="Trebuchet MS"/>
              </a:rPr>
              <a:t> </a:t>
            </a:r>
            <a:r>
              <a:rPr sz="1544" kern="0" spc="56" baseline="-2923" dirty="0">
                <a:solidFill>
                  <a:srgbClr val="0D448B"/>
                </a:solidFill>
                <a:latin typeface="Trebuchet MS"/>
                <a:cs typeface="Trebuchet MS"/>
              </a:rPr>
              <a:t>DE</a:t>
            </a:r>
            <a:r>
              <a:rPr sz="1544" kern="0" spc="56" baseline="-1461" dirty="0">
                <a:solidFill>
                  <a:srgbClr val="0D448B"/>
                </a:solidFill>
                <a:latin typeface="Trebuchet MS"/>
                <a:cs typeface="Trebuchet MS"/>
              </a:rPr>
              <a:t>S</a:t>
            </a:r>
            <a:r>
              <a:rPr sz="1544" kern="0" spc="-138" baseline="-1461" dirty="0">
                <a:solidFill>
                  <a:srgbClr val="0D448B"/>
                </a:solidFill>
                <a:latin typeface="Trebuchet MS"/>
                <a:cs typeface="Trebuchet MS"/>
              </a:rPr>
              <a:t> </a:t>
            </a:r>
            <a:r>
              <a:rPr sz="1544" kern="0" spc="44" baseline="-1461" dirty="0">
                <a:solidFill>
                  <a:srgbClr val="0D448B"/>
                </a:solidFill>
                <a:latin typeface="Trebuchet MS"/>
                <a:cs typeface="Trebuchet MS"/>
              </a:rPr>
              <a:t>P</a:t>
            </a:r>
            <a:r>
              <a:rPr sz="1029" kern="0" spc="30" dirty="0">
                <a:solidFill>
                  <a:srgbClr val="0D448B"/>
                </a:solidFill>
                <a:latin typeface="Trebuchet MS"/>
                <a:cs typeface="Trebuchet MS"/>
              </a:rPr>
              <a:t>ROJ</a:t>
            </a:r>
            <a:r>
              <a:rPr sz="1544" kern="0" spc="44" baseline="1461" dirty="0">
                <a:solidFill>
                  <a:srgbClr val="0D448B"/>
                </a:solidFill>
                <a:latin typeface="Trebuchet MS"/>
                <a:cs typeface="Trebuchet MS"/>
              </a:rPr>
              <a:t>ET</a:t>
            </a:r>
            <a:r>
              <a:rPr sz="1544" kern="0" spc="44" baseline="2923" dirty="0">
                <a:solidFill>
                  <a:srgbClr val="0D448B"/>
                </a:solidFill>
                <a:latin typeface="Trebuchet MS"/>
                <a:cs typeface="Trebuchet MS"/>
              </a:rPr>
              <a:t>S</a:t>
            </a:r>
            <a:endParaRPr sz="1544" kern="0" baseline="2923">
              <a:solidFill>
                <a:sysClr val="windowText" lastClr="000000"/>
              </a:solidFill>
              <a:latin typeface="Trebuchet MS"/>
              <a:cs typeface="Trebuchet MS"/>
            </a:endParaRPr>
          </a:p>
        </p:txBody>
      </p:sp>
      <p:sp>
        <p:nvSpPr>
          <p:cNvPr id="69" name="object 69"/>
          <p:cNvSpPr txBox="1"/>
          <p:nvPr/>
        </p:nvSpPr>
        <p:spPr>
          <a:xfrm rot="21060000">
            <a:off x="8313795" y="4944259"/>
            <a:ext cx="1100927" cy="128240"/>
          </a:xfrm>
          <a:prstGeom prst="rect">
            <a:avLst/>
          </a:prstGeom>
        </p:spPr>
        <p:txBody>
          <a:bodyPr vert="horz" wrap="square" lIns="0" tIns="0" rIns="0" bIns="0" rtlCol="0">
            <a:spAutoFit/>
          </a:bodyPr>
          <a:lstStyle/>
          <a:p>
            <a:pPr defTabSz="495330">
              <a:lnSpc>
                <a:spcPts val="986"/>
              </a:lnSpc>
            </a:pPr>
            <a:r>
              <a:rPr sz="1544" kern="0" spc="77" baseline="-2923" dirty="0">
                <a:solidFill>
                  <a:srgbClr val="0D448B"/>
                </a:solidFill>
                <a:latin typeface="Trebuchet MS"/>
                <a:cs typeface="Trebuchet MS"/>
              </a:rPr>
              <a:t>EM</a:t>
            </a:r>
            <a:r>
              <a:rPr sz="1544" kern="0" spc="77" baseline="-1461" dirty="0">
                <a:solidFill>
                  <a:srgbClr val="0D448B"/>
                </a:solidFill>
                <a:latin typeface="Trebuchet MS"/>
                <a:cs typeface="Trebuchet MS"/>
              </a:rPr>
              <a:t>BL</a:t>
            </a:r>
            <a:r>
              <a:rPr sz="1029" kern="0" spc="51" dirty="0">
                <a:solidFill>
                  <a:srgbClr val="0D448B"/>
                </a:solidFill>
                <a:latin typeface="Trebuchet MS"/>
                <a:cs typeface="Trebuchet MS"/>
              </a:rPr>
              <a:t>ÉM</a:t>
            </a:r>
            <a:r>
              <a:rPr sz="1544" kern="0" spc="77" baseline="1461" dirty="0">
                <a:solidFill>
                  <a:srgbClr val="0D448B"/>
                </a:solidFill>
                <a:latin typeface="Trebuchet MS"/>
                <a:cs typeface="Trebuchet MS"/>
              </a:rPr>
              <a:t>AT</a:t>
            </a:r>
            <a:r>
              <a:rPr sz="1544" kern="0" spc="77" baseline="2923" dirty="0">
                <a:solidFill>
                  <a:srgbClr val="0D448B"/>
                </a:solidFill>
                <a:latin typeface="Trebuchet MS"/>
                <a:cs typeface="Trebuchet MS"/>
              </a:rPr>
              <a:t>IQU</a:t>
            </a:r>
            <a:r>
              <a:rPr sz="1544" kern="0" spc="77" baseline="4385" dirty="0">
                <a:solidFill>
                  <a:srgbClr val="0D448B"/>
                </a:solidFill>
                <a:latin typeface="Trebuchet MS"/>
                <a:cs typeface="Trebuchet MS"/>
              </a:rPr>
              <a:t>ES</a:t>
            </a:r>
            <a:endParaRPr sz="1544" kern="0" baseline="4385">
              <a:solidFill>
                <a:sysClr val="windowText" lastClr="000000"/>
              </a:solidFill>
              <a:latin typeface="Trebuchet MS"/>
              <a:cs typeface="Trebuchet MS"/>
            </a:endParaRPr>
          </a:p>
        </p:txBody>
      </p:sp>
      <p:grpSp>
        <p:nvGrpSpPr>
          <p:cNvPr id="70" name="object 70"/>
          <p:cNvGrpSpPr/>
          <p:nvPr/>
        </p:nvGrpSpPr>
        <p:grpSpPr>
          <a:xfrm>
            <a:off x="8087257" y="5002069"/>
            <a:ext cx="1774825" cy="1021556"/>
            <a:chOff x="14930321" y="8047627"/>
            <a:chExt cx="3276600" cy="1885950"/>
          </a:xfrm>
        </p:grpSpPr>
        <p:sp>
          <p:nvSpPr>
            <p:cNvPr id="71" name="object 71"/>
            <p:cNvSpPr/>
            <p:nvPr/>
          </p:nvSpPr>
          <p:spPr>
            <a:xfrm>
              <a:off x="14930321" y="8047627"/>
              <a:ext cx="3276600" cy="1885950"/>
            </a:xfrm>
            <a:custGeom>
              <a:avLst/>
              <a:gdLst/>
              <a:ahLst/>
              <a:cxnLst/>
              <a:rect l="l" t="t" r="r" b="b"/>
              <a:pathLst>
                <a:path w="3276600" h="1885950">
                  <a:moveTo>
                    <a:pt x="1776076" y="1750234"/>
                  </a:moveTo>
                  <a:lnTo>
                    <a:pt x="1725897" y="1757221"/>
                  </a:lnTo>
                  <a:lnTo>
                    <a:pt x="1675698" y="1764062"/>
                  </a:lnTo>
                  <a:lnTo>
                    <a:pt x="1625479" y="1770759"/>
                  </a:lnTo>
                  <a:lnTo>
                    <a:pt x="1575240" y="1777312"/>
                  </a:lnTo>
                  <a:lnTo>
                    <a:pt x="1524981" y="1783719"/>
                  </a:lnTo>
                  <a:lnTo>
                    <a:pt x="1474701" y="1789983"/>
                  </a:lnTo>
                  <a:lnTo>
                    <a:pt x="1424402" y="1796101"/>
                  </a:lnTo>
                  <a:lnTo>
                    <a:pt x="1374082" y="1802075"/>
                  </a:lnTo>
                  <a:lnTo>
                    <a:pt x="1323742" y="1807905"/>
                  </a:lnTo>
                  <a:lnTo>
                    <a:pt x="1273382" y="1813589"/>
                  </a:lnTo>
                  <a:lnTo>
                    <a:pt x="1223002" y="1819130"/>
                  </a:lnTo>
                  <a:lnTo>
                    <a:pt x="1172602" y="1824525"/>
                  </a:lnTo>
                  <a:lnTo>
                    <a:pt x="1122181" y="1829776"/>
                  </a:lnTo>
                  <a:lnTo>
                    <a:pt x="1071741" y="1834883"/>
                  </a:lnTo>
                  <a:lnTo>
                    <a:pt x="1021280" y="1839845"/>
                  </a:lnTo>
                  <a:lnTo>
                    <a:pt x="970799" y="1844662"/>
                  </a:lnTo>
                  <a:lnTo>
                    <a:pt x="920299" y="1849334"/>
                  </a:lnTo>
                  <a:lnTo>
                    <a:pt x="869778" y="1853862"/>
                  </a:lnTo>
                  <a:lnTo>
                    <a:pt x="819236" y="1858246"/>
                  </a:lnTo>
                  <a:lnTo>
                    <a:pt x="768675" y="1862485"/>
                  </a:lnTo>
                  <a:lnTo>
                    <a:pt x="718094" y="1866579"/>
                  </a:lnTo>
                  <a:lnTo>
                    <a:pt x="667492" y="1870528"/>
                  </a:lnTo>
                  <a:lnTo>
                    <a:pt x="616870" y="1874333"/>
                  </a:lnTo>
                  <a:lnTo>
                    <a:pt x="566229" y="1877994"/>
                  </a:lnTo>
                  <a:lnTo>
                    <a:pt x="515567" y="1881510"/>
                  </a:lnTo>
                  <a:lnTo>
                    <a:pt x="464885" y="1884881"/>
                  </a:lnTo>
                  <a:lnTo>
                    <a:pt x="450825" y="1885480"/>
                  </a:lnTo>
                  <a:lnTo>
                    <a:pt x="436781" y="1885460"/>
                  </a:lnTo>
                  <a:lnTo>
                    <a:pt x="394788" y="1881691"/>
                  </a:lnTo>
                  <a:lnTo>
                    <a:pt x="353684" y="1872433"/>
                  </a:lnTo>
                  <a:lnTo>
                    <a:pt x="314154" y="1857850"/>
                  </a:lnTo>
                  <a:lnTo>
                    <a:pt x="276863" y="1838178"/>
                  </a:lnTo>
                  <a:lnTo>
                    <a:pt x="242489" y="1813765"/>
                  </a:lnTo>
                  <a:lnTo>
                    <a:pt x="211646" y="1785059"/>
                  </a:lnTo>
                  <a:lnTo>
                    <a:pt x="184847" y="1752547"/>
                  </a:lnTo>
                  <a:lnTo>
                    <a:pt x="162546" y="1716766"/>
                  </a:lnTo>
                  <a:lnTo>
                    <a:pt x="145151" y="1678360"/>
                  </a:lnTo>
                  <a:lnTo>
                    <a:pt x="132972" y="1638025"/>
                  </a:lnTo>
                  <a:lnTo>
                    <a:pt x="121685" y="1588400"/>
                  </a:lnTo>
                  <a:lnTo>
                    <a:pt x="110878" y="1538708"/>
                  </a:lnTo>
                  <a:lnTo>
                    <a:pt x="100549" y="1488950"/>
                  </a:lnTo>
                  <a:lnTo>
                    <a:pt x="90698" y="1439125"/>
                  </a:lnTo>
                  <a:lnTo>
                    <a:pt x="81326" y="1389234"/>
                  </a:lnTo>
                  <a:lnTo>
                    <a:pt x="72433" y="1339276"/>
                  </a:lnTo>
                  <a:lnTo>
                    <a:pt x="64018" y="1289252"/>
                  </a:lnTo>
                  <a:lnTo>
                    <a:pt x="56082" y="1239161"/>
                  </a:lnTo>
                  <a:lnTo>
                    <a:pt x="48624" y="1189004"/>
                  </a:lnTo>
                  <a:lnTo>
                    <a:pt x="41645" y="1138780"/>
                  </a:lnTo>
                  <a:lnTo>
                    <a:pt x="35144" y="1088490"/>
                  </a:lnTo>
                  <a:lnTo>
                    <a:pt x="29122" y="1038133"/>
                  </a:lnTo>
                  <a:lnTo>
                    <a:pt x="23578" y="987710"/>
                  </a:lnTo>
                  <a:lnTo>
                    <a:pt x="18513" y="937221"/>
                  </a:lnTo>
                  <a:lnTo>
                    <a:pt x="13927" y="886664"/>
                  </a:lnTo>
                  <a:lnTo>
                    <a:pt x="9819" y="836042"/>
                  </a:lnTo>
                  <a:lnTo>
                    <a:pt x="6189" y="785353"/>
                  </a:lnTo>
                  <a:lnTo>
                    <a:pt x="3039" y="734597"/>
                  </a:lnTo>
                  <a:lnTo>
                    <a:pt x="366" y="683775"/>
                  </a:lnTo>
                  <a:lnTo>
                    <a:pt x="0" y="669782"/>
                  </a:lnTo>
                  <a:lnTo>
                    <a:pt x="245" y="655812"/>
                  </a:lnTo>
                  <a:lnTo>
                    <a:pt x="4649" y="614103"/>
                  </a:lnTo>
                  <a:lnTo>
                    <a:pt x="14469" y="573356"/>
                  </a:lnTo>
                  <a:lnTo>
                    <a:pt x="29534" y="534243"/>
                  </a:lnTo>
                  <a:lnTo>
                    <a:pt x="49603" y="497415"/>
                  </a:lnTo>
                  <a:lnTo>
                    <a:pt x="74323" y="463534"/>
                  </a:lnTo>
                  <a:lnTo>
                    <a:pt x="103248" y="433200"/>
                  </a:lnTo>
                  <a:lnTo>
                    <a:pt x="135892" y="406910"/>
                  </a:lnTo>
                  <a:lnTo>
                    <a:pt x="171719" y="385105"/>
                  </a:lnTo>
                  <a:lnTo>
                    <a:pt x="210094" y="368182"/>
                  </a:lnTo>
                  <a:lnTo>
                    <a:pt x="250329" y="356436"/>
                  </a:lnTo>
                  <a:lnTo>
                    <a:pt x="300038" y="345526"/>
                  </a:lnTo>
                  <a:lnTo>
                    <a:pt x="349769" y="334773"/>
                  </a:lnTo>
                  <a:lnTo>
                    <a:pt x="399522" y="324178"/>
                  </a:lnTo>
                  <a:lnTo>
                    <a:pt x="449296" y="313740"/>
                  </a:lnTo>
                  <a:lnTo>
                    <a:pt x="499093" y="303459"/>
                  </a:lnTo>
                  <a:lnTo>
                    <a:pt x="548911" y="293335"/>
                  </a:lnTo>
                  <a:lnTo>
                    <a:pt x="598751" y="283368"/>
                  </a:lnTo>
                  <a:lnTo>
                    <a:pt x="648613" y="273559"/>
                  </a:lnTo>
                  <a:lnTo>
                    <a:pt x="698497" y="263907"/>
                  </a:lnTo>
                  <a:lnTo>
                    <a:pt x="748403" y="254412"/>
                  </a:lnTo>
                  <a:lnTo>
                    <a:pt x="798330" y="245074"/>
                  </a:lnTo>
                  <a:lnTo>
                    <a:pt x="848279" y="235894"/>
                  </a:lnTo>
                  <a:lnTo>
                    <a:pt x="898251" y="226871"/>
                  </a:lnTo>
                  <a:lnTo>
                    <a:pt x="948243" y="218005"/>
                  </a:lnTo>
                  <a:lnTo>
                    <a:pt x="998258" y="209297"/>
                  </a:lnTo>
                  <a:lnTo>
                    <a:pt x="1048295" y="200745"/>
                  </a:lnTo>
                  <a:lnTo>
                    <a:pt x="1098353" y="192351"/>
                  </a:lnTo>
                  <a:lnTo>
                    <a:pt x="1148434" y="184114"/>
                  </a:lnTo>
                  <a:lnTo>
                    <a:pt x="1198536" y="176035"/>
                  </a:lnTo>
                  <a:lnTo>
                    <a:pt x="1248660" y="168112"/>
                  </a:lnTo>
                  <a:lnTo>
                    <a:pt x="1298806" y="160347"/>
                  </a:lnTo>
                  <a:lnTo>
                    <a:pt x="1348973" y="152739"/>
                  </a:lnTo>
                  <a:lnTo>
                    <a:pt x="1399163" y="145288"/>
                  </a:lnTo>
                  <a:lnTo>
                    <a:pt x="1449374" y="137995"/>
                  </a:lnTo>
                  <a:lnTo>
                    <a:pt x="1499607" y="130859"/>
                  </a:lnTo>
                  <a:lnTo>
                    <a:pt x="1549862" y="123880"/>
                  </a:lnTo>
                  <a:lnTo>
                    <a:pt x="1600139" y="117058"/>
                  </a:lnTo>
                  <a:lnTo>
                    <a:pt x="1650438" y="110394"/>
                  </a:lnTo>
                  <a:lnTo>
                    <a:pt x="1700758" y="103886"/>
                  </a:lnTo>
                  <a:lnTo>
                    <a:pt x="1751101" y="97537"/>
                  </a:lnTo>
                  <a:lnTo>
                    <a:pt x="1801465" y="91344"/>
                  </a:lnTo>
                  <a:lnTo>
                    <a:pt x="1851851" y="85308"/>
                  </a:lnTo>
                  <a:lnTo>
                    <a:pt x="1902259" y="79430"/>
                  </a:lnTo>
                  <a:lnTo>
                    <a:pt x="1952688" y="73709"/>
                  </a:lnTo>
                  <a:lnTo>
                    <a:pt x="2003140" y="68145"/>
                  </a:lnTo>
                  <a:lnTo>
                    <a:pt x="2053613" y="62739"/>
                  </a:lnTo>
                  <a:lnTo>
                    <a:pt x="2104108" y="57489"/>
                  </a:lnTo>
                  <a:lnTo>
                    <a:pt x="2154626" y="52397"/>
                  </a:lnTo>
                  <a:lnTo>
                    <a:pt x="2205164" y="47463"/>
                  </a:lnTo>
                  <a:lnTo>
                    <a:pt x="2255725" y="42685"/>
                  </a:lnTo>
                  <a:lnTo>
                    <a:pt x="2306308" y="38065"/>
                  </a:lnTo>
                  <a:lnTo>
                    <a:pt x="2356912" y="33602"/>
                  </a:lnTo>
                  <a:lnTo>
                    <a:pt x="2407538" y="29296"/>
                  </a:lnTo>
                  <a:lnTo>
                    <a:pt x="2458186" y="25147"/>
                  </a:lnTo>
                  <a:lnTo>
                    <a:pt x="2508856" y="21156"/>
                  </a:lnTo>
                  <a:lnTo>
                    <a:pt x="2559548" y="17322"/>
                  </a:lnTo>
                  <a:lnTo>
                    <a:pt x="2610261" y="13645"/>
                  </a:lnTo>
                  <a:lnTo>
                    <a:pt x="2660997" y="10125"/>
                  </a:lnTo>
                  <a:lnTo>
                    <a:pt x="2711754" y="6763"/>
                  </a:lnTo>
                  <a:lnTo>
                    <a:pt x="2762533" y="3558"/>
                  </a:lnTo>
                  <a:lnTo>
                    <a:pt x="2813334" y="510"/>
                  </a:lnTo>
                  <a:lnTo>
                    <a:pt x="2827209" y="0"/>
                  </a:lnTo>
                  <a:lnTo>
                    <a:pt x="2841067" y="92"/>
                  </a:lnTo>
                  <a:lnTo>
                    <a:pt x="2882486" y="3976"/>
                  </a:lnTo>
                  <a:lnTo>
                    <a:pt x="2923025" y="13199"/>
                  </a:lnTo>
                  <a:lnTo>
                    <a:pt x="2962025" y="27602"/>
                  </a:lnTo>
                  <a:lnTo>
                    <a:pt x="2998849" y="46957"/>
                  </a:lnTo>
                  <a:lnTo>
                    <a:pt x="3032847" y="70931"/>
                  </a:lnTo>
                  <a:lnTo>
                    <a:pt x="3063426" y="99098"/>
                  </a:lnTo>
                  <a:lnTo>
                    <a:pt x="3090094" y="130993"/>
                  </a:lnTo>
                  <a:lnTo>
                    <a:pt x="3112410" y="166101"/>
                  </a:lnTo>
                  <a:lnTo>
                    <a:pt x="3129977" y="203811"/>
                  </a:lnTo>
                  <a:lnTo>
                    <a:pt x="3142493" y="243458"/>
                  </a:lnTo>
                  <a:lnTo>
                    <a:pt x="3154501" y="293334"/>
                  </a:lnTo>
                  <a:lnTo>
                    <a:pt x="3165957" y="343288"/>
                  </a:lnTo>
                  <a:lnTo>
                    <a:pt x="3176860" y="393318"/>
                  </a:lnTo>
                  <a:lnTo>
                    <a:pt x="3187211" y="443425"/>
                  </a:lnTo>
                  <a:lnTo>
                    <a:pt x="3197008" y="493609"/>
                  </a:lnTo>
                  <a:lnTo>
                    <a:pt x="3206253" y="543870"/>
                  </a:lnTo>
                  <a:lnTo>
                    <a:pt x="3214945" y="594208"/>
                  </a:lnTo>
                  <a:lnTo>
                    <a:pt x="3223085" y="644623"/>
                  </a:lnTo>
                  <a:lnTo>
                    <a:pt x="3230671" y="695115"/>
                  </a:lnTo>
                  <a:lnTo>
                    <a:pt x="3237705" y="745683"/>
                  </a:lnTo>
                  <a:lnTo>
                    <a:pt x="3244187" y="796328"/>
                  </a:lnTo>
                  <a:lnTo>
                    <a:pt x="3250115" y="847051"/>
                  </a:lnTo>
                  <a:lnTo>
                    <a:pt x="3255491" y="897850"/>
                  </a:lnTo>
                  <a:lnTo>
                    <a:pt x="3260314" y="948726"/>
                  </a:lnTo>
                  <a:lnTo>
                    <a:pt x="3264585" y="999679"/>
                  </a:lnTo>
                  <a:lnTo>
                    <a:pt x="3268303" y="1050709"/>
                  </a:lnTo>
                  <a:lnTo>
                    <a:pt x="3271468" y="1101815"/>
                  </a:lnTo>
                  <a:lnTo>
                    <a:pt x="3274080" y="1152999"/>
                  </a:lnTo>
                  <a:lnTo>
                    <a:pt x="3276139" y="1204260"/>
                  </a:lnTo>
                  <a:lnTo>
                    <a:pt x="3276348" y="1218211"/>
                  </a:lnTo>
                  <a:lnTo>
                    <a:pt x="3275949" y="1232132"/>
                  </a:lnTo>
                  <a:lnTo>
                    <a:pt x="3271113" y="1273658"/>
                  </a:lnTo>
                  <a:lnTo>
                    <a:pt x="3260909" y="1314172"/>
                  </a:lnTo>
                  <a:lnTo>
                    <a:pt x="3245513" y="1353011"/>
                  </a:lnTo>
                  <a:lnTo>
                    <a:pt x="3225170" y="1389534"/>
                  </a:lnTo>
                  <a:lnTo>
                    <a:pt x="3200235" y="1423090"/>
                  </a:lnTo>
                  <a:lnTo>
                    <a:pt x="3171155" y="1453088"/>
                  </a:lnTo>
                  <a:lnTo>
                    <a:pt x="3138414" y="1479041"/>
                  </a:lnTo>
                  <a:lnTo>
                    <a:pt x="3102545" y="1500517"/>
                  </a:lnTo>
                  <a:lnTo>
                    <a:pt x="3064180" y="1517127"/>
                  </a:lnTo>
                  <a:lnTo>
                    <a:pt x="3024002" y="1528585"/>
                  </a:lnTo>
                  <a:lnTo>
                    <a:pt x="2974327" y="1539186"/>
                  </a:lnTo>
                  <a:lnTo>
                    <a:pt x="2924631" y="1549643"/>
                  </a:lnTo>
                  <a:lnTo>
                    <a:pt x="2874915" y="1559955"/>
                  </a:lnTo>
                  <a:lnTo>
                    <a:pt x="2825180" y="1570122"/>
                  </a:lnTo>
                  <a:lnTo>
                    <a:pt x="2775424" y="1580145"/>
                  </a:lnTo>
                  <a:lnTo>
                    <a:pt x="2725647" y="1590023"/>
                  </a:lnTo>
                  <a:lnTo>
                    <a:pt x="2675851" y="1599757"/>
                  </a:lnTo>
                  <a:lnTo>
                    <a:pt x="2626035" y="1609346"/>
                  </a:lnTo>
                  <a:lnTo>
                    <a:pt x="2576198" y="1618790"/>
                  </a:lnTo>
                  <a:lnTo>
                    <a:pt x="2526342" y="1628090"/>
                  </a:lnTo>
                  <a:lnTo>
                    <a:pt x="2476465" y="1637245"/>
                  </a:lnTo>
                  <a:lnTo>
                    <a:pt x="2426568" y="1646256"/>
                  </a:lnTo>
                  <a:lnTo>
                    <a:pt x="2376651" y="1655121"/>
                  </a:lnTo>
                  <a:lnTo>
                    <a:pt x="2326714" y="1663843"/>
                  </a:lnTo>
                  <a:lnTo>
                    <a:pt x="2276756" y="1672420"/>
                  </a:lnTo>
                  <a:lnTo>
                    <a:pt x="2226779" y="1680852"/>
                  </a:lnTo>
                  <a:lnTo>
                    <a:pt x="2176781" y="1689139"/>
                  </a:lnTo>
                  <a:lnTo>
                    <a:pt x="2126763" y="1697282"/>
                  </a:lnTo>
                  <a:lnTo>
                    <a:pt x="2076726" y="1705281"/>
                  </a:lnTo>
                  <a:lnTo>
                    <a:pt x="2026668" y="1713135"/>
                  </a:lnTo>
                  <a:lnTo>
                    <a:pt x="1976590" y="1720844"/>
                  </a:lnTo>
                  <a:lnTo>
                    <a:pt x="1926491" y="1728408"/>
                  </a:lnTo>
                  <a:lnTo>
                    <a:pt x="1876373" y="1735828"/>
                  </a:lnTo>
                  <a:lnTo>
                    <a:pt x="1826234" y="1743104"/>
                  </a:lnTo>
                  <a:lnTo>
                    <a:pt x="1776076" y="1750234"/>
                  </a:lnTo>
                  <a:close/>
                </a:path>
              </a:pathLst>
            </a:custGeom>
            <a:solidFill>
              <a:srgbClr val="FFDE58"/>
            </a:solidFill>
          </p:spPr>
          <p:txBody>
            <a:bodyPr wrap="square" lIns="0" tIns="0" rIns="0" bIns="0" rtlCol="0"/>
            <a:lstStyle/>
            <a:p>
              <a:pPr defTabSz="495330"/>
              <a:endParaRPr sz="975" kern="0">
                <a:solidFill>
                  <a:sysClr val="windowText" lastClr="000000"/>
                </a:solidFill>
              </a:endParaRPr>
            </a:p>
          </p:txBody>
        </p:sp>
        <p:pic>
          <p:nvPicPr>
            <p:cNvPr id="72" name="object 72"/>
            <p:cNvPicPr/>
            <p:nvPr/>
          </p:nvPicPr>
          <p:blipFill>
            <a:blip r:embed="rId9" cstate="print"/>
            <a:stretch>
              <a:fillRect/>
            </a:stretch>
          </p:blipFill>
          <p:spPr>
            <a:xfrm>
              <a:off x="15314760" y="8616814"/>
              <a:ext cx="76741" cy="76741"/>
            </a:xfrm>
            <a:prstGeom prst="rect">
              <a:avLst/>
            </a:prstGeom>
          </p:spPr>
        </p:pic>
        <p:pic>
          <p:nvPicPr>
            <p:cNvPr id="73" name="object 73"/>
            <p:cNvPicPr/>
            <p:nvPr/>
          </p:nvPicPr>
          <p:blipFill>
            <a:blip r:embed="rId9" cstate="print"/>
            <a:stretch>
              <a:fillRect/>
            </a:stretch>
          </p:blipFill>
          <p:spPr>
            <a:xfrm>
              <a:off x="15368465" y="8897472"/>
              <a:ext cx="76741" cy="76741"/>
            </a:xfrm>
            <a:prstGeom prst="rect">
              <a:avLst/>
            </a:prstGeom>
          </p:spPr>
        </p:pic>
        <p:pic>
          <p:nvPicPr>
            <p:cNvPr id="74" name="object 74"/>
            <p:cNvPicPr/>
            <p:nvPr/>
          </p:nvPicPr>
          <p:blipFill>
            <a:blip r:embed="rId9" cstate="print"/>
            <a:stretch>
              <a:fillRect/>
            </a:stretch>
          </p:blipFill>
          <p:spPr>
            <a:xfrm>
              <a:off x="15475874" y="9458788"/>
              <a:ext cx="76741" cy="76741"/>
            </a:xfrm>
            <a:prstGeom prst="rect">
              <a:avLst/>
            </a:prstGeom>
          </p:spPr>
        </p:pic>
      </p:grpSp>
      <p:sp>
        <p:nvSpPr>
          <p:cNvPr id="75" name="object 75"/>
          <p:cNvSpPr txBox="1"/>
          <p:nvPr/>
        </p:nvSpPr>
        <p:spPr>
          <a:xfrm rot="21000000">
            <a:off x="8398158" y="5134776"/>
            <a:ext cx="1259468" cy="141064"/>
          </a:xfrm>
          <a:prstGeom prst="rect">
            <a:avLst/>
          </a:prstGeom>
        </p:spPr>
        <p:txBody>
          <a:bodyPr vert="horz" wrap="square" lIns="0" tIns="0" rIns="0" bIns="0" rtlCol="0">
            <a:spAutoFit/>
          </a:bodyPr>
          <a:lstStyle/>
          <a:p>
            <a:pPr defTabSz="495330">
              <a:lnSpc>
                <a:spcPts val="1083"/>
              </a:lnSpc>
            </a:pPr>
            <a:r>
              <a:rPr sz="1083" kern="0" spc="-51" dirty="0">
                <a:solidFill>
                  <a:srgbClr val="3B4F60"/>
                </a:solidFill>
                <a:latin typeface="Arial MT"/>
                <a:cs typeface="Arial MT"/>
              </a:rPr>
              <a:t>La</a:t>
            </a:r>
            <a:r>
              <a:rPr sz="1625" kern="0" spc="-77" baseline="1388" dirty="0">
                <a:solidFill>
                  <a:srgbClr val="3B4F60"/>
                </a:solidFill>
                <a:latin typeface="Arial MT"/>
                <a:cs typeface="Arial MT"/>
              </a:rPr>
              <a:t>bel</a:t>
            </a:r>
            <a:r>
              <a:rPr sz="1625" kern="0" spc="-33" baseline="1388" dirty="0">
                <a:solidFill>
                  <a:srgbClr val="3B4F60"/>
                </a:solidFill>
                <a:latin typeface="Arial MT"/>
                <a:cs typeface="Arial MT"/>
              </a:rPr>
              <a:t> </a:t>
            </a:r>
            <a:r>
              <a:rPr sz="1625" kern="0" spc="-61" baseline="2777" dirty="0">
                <a:solidFill>
                  <a:srgbClr val="3B4F60"/>
                </a:solidFill>
                <a:latin typeface="Arial MT"/>
                <a:cs typeface="Arial MT"/>
              </a:rPr>
              <a:t>club</a:t>
            </a:r>
            <a:r>
              <a:rPr sz="1625" kern="0" spc="-28" baseline="2777" dirty="0">
                <a:solidFill>
                  <a:srgbClr val="3B4F60"/>
                </a:solidFill>
                <a:latin typeface="Arial MT"/>
                <a:cs typeface="Arial MT"/>
              </a:rPr>
              <a:t> </a:t>
            </a:r>
            <a:r>
              <a:rPr sz="1625" kern="0" spc="-28" baseline="4166" dirty="0">
                <a:solidFill>
                  <a:srgbClr val="3B4F60"/>
                </a:solidFill>
                <a:latin typeface="Arial MT"/>
                <a:cs typeface="Arial MT"/>
              </a:rPr>
              <a:t>de </a:t>
            </a:r>
            <a:r>
              <a:rPr sz="1625" kern="0" spc="-61" baseline="4166" dirty="0">
                <a:solidFill>
                  <a:srgbClr val="3B4F60"/>
                </a:solidFill>
                <a:latin typeface="Arial MT"/>
                <a:cs typeface="Arial MT"/>
              </a:rPr>
              <a:t>d</a:t>
            </a:r>
            <a:r>
              <a:rPr sz="1625" kern="0" spc="-61" baseline="5555" dirty="0">
                <a:solidFill>
                  <a:srgbClr val="3B4F60"/>
                </a:solidFill>
                <a:latin typeface="Arial MT"/>
                <a:cs typeface="Arial MT"/>
              </a:rPr>
              <a:t>ema</a:t>
            </a:r>
            <a:r>
              <a:rPr sz="1625" kern="0" spc="-61" baseline="6944" dirty="0">
                <a:solidFill>
                  <a:srgbClr val="3B4F60"/>
                </a:solidFill>
                <a:latin typeface="Arial MT"/>
                <a:cs typeface="Arial MT"/>
              </a:rPr>
              <a:t>in.</a:t>
            </a:r>
            <a:endParaRPr sz="1625" kern="0" baseline="6944">
              <a:solidFill>
                <a:sysClr val="windowText" lastClr="000000"/>
              </a:solidFill>
              <a:latin typeface="Arial MT"/>
              <a:cs typeface="Arial MT"/>
            </a:endParaRPr>
          </a:p>
        </p:txBody>
      </p:sp>
      <p:sp>
        <p:nvSpPr>
          <p:cNvPr id="76" name="object 76"/>
          <p:cNvSpPr txBox="1"/>
          <p:nvPr/>
        </p:nvSpPr>
        <p:spPr>
          <a:xfrm rot="21000000">
            <a:off x="8427757" y="5307771"/>
            <a:ext cx="1079172" cy="128240"/>
          </a:xfrm>
          <a:prstGeom prst="rect">
            <a:avLst/>
          </a:prstGeom>
        </p:spPr>
        <p:txBody>
          <a:bodyPr vert="horz" wrap="square" lIns="0" tIns="0" rIns="0" bIns="0" rtlCol="0">
            <a:spAutoFit/>
          </a:bodyPr>
          <a:lstStyle/>
          <a:p>
            <a:pPr defTabSz="495330">
              <a:lnSpc>
                <a:spcPts val="1029"/>
              </a:lnSpc>
            </a:pPr>
            <a:r>
              <a:rPr sz="1625" kern="0" spc="-65" baseline="-2777" dirty="0">
                <a:solidFill>
                  <a:srgbClr val="3B4F60"/>
                </a:solidFill>
                <a:latin typeface="Arial MT"/>
                <a:cs typeface="Arial MT"/>
              </a:rPr>
              <a:t>Gui</a:t>
            </a:r>
            <a:r>
              <a:rPr sz="1625" kern="0" spc="-65" baseline="-1388" dirty="0">
                <a:solidFill>
                  <a:srgbClr val="3B4F60"/>
                </a:solidFill>
                <a:latin typeface="Arial MT"/>
                <a:cs typeface="Arial MT"/>
              </a:rPr>
              <a:t>de</a:t>
            </a:r>
            <a:r>
              <a:rPr sz="1625" kern="0" spc="69" baseline="-1388" dirty="0">
                <a:solidFill>
                  <a:srgbClr val="3B4F60"/>
                </a:solidFill>
                <a:latin typeface="Arial MT"/>
                <a:cs typeface="Arial MT"/>
              </a:rPr>
              <a:t> </a:t>
            </a:r>
            <a:r>
              <a:rPr sz="1625" i="1" kern="0" baseline="-1388" dirty="0">
                <a:solidFill>
                  <a:srgbClr val="3B4F60"/>
                </a:solidFill>
                <a:latin typeface="Arial"/>
                <a:cs typeface="Arial"/>
              </a:rPr>
              <a:t>“</a:t>
            </a:r>
            <a:r>
              <a:rPr sz="1083" kern="0" dirty="0">
                <a:solidFill>
                  <a:srgbClr val="3B4F60"/>
                </a:solidFill>
                <a:latin typeface="Arial MT"/>
                <a:cs typeface="Arial MT"/>
              </a:rPr>
              <a:t>Visa</a:t>
            </a:r>
            <a:r>
              <a:rPr sz="1083" kern="0" spc="51" dirty="0">
                <a:solidFill>
                  <a:srgbClr val="3B4F60"/>
                </a:solidFill>
                <a:latin typeface="Arial MT"/>
                <a:cs typeface="Arial MT"/>
              </a:rPr>
              <a:t> </a:t>
            </a:r>
            <a:r>
              <a:rPr sz="1625" kern="0" spc="-16" baseline="1388" dirty="0">
                <a:solidFill>
                  <a:srgbClr val="3B4F60"/>
                </a:solidFill>
                <a:latin typeface="Arial MT"/>
                <a:cs typeface="Arial MT"/>
              </a:rPr>
              <a:t>Po</a:t>
            </a:r>
            <a:r>
              <a:rPr sz="1625" kern="0" spc="-16" baseline="2777" dirty="0">
                <a:solidFill>
                  <a:srgbClr val="3B4F60"/>
                </a:solidFill>
                <a:latin typeface="Arial MT"/>
                <a:cs typeface="Arial MT"/>
              </a:rPr>
              <a:t>ur</a:t>
            </a:r>
            <a:endParaRPr sz="1625" kern="0" baseline="2777">
              <a:solidFill>
                <a:sysClr val="windowText" lastClr="000000"/>
              </a:solidFill>
              <a:latin typeface="Arial MT"/>
              <a:cs typeface="Arial MT"/>
            </a:endParaRPr>
          </a:p>
        </p:txBody>
      </p:sp>
      <p:sp>
        <p:nvSpPr>
          <p:cNvPr id="77" name="object 77"/>
          <p:cNvSpPr txBox="1"/>
          <p:nvPr/>
        </p:nvSpPr>
        <p:spPr>
          <a:xfrm rot="21000000">
            <a:off x="8455829" y="5504944"/>
            <a:ext cx="495866" cy="141064"/>
          </a:xfrm>
          <a:prstGeom prst="rect">
            <a:avLst/>
          </a:prstGeom>
        </p:spPr>
        <p:txBody>
          <a:bodyPr vert="horz" wrap="square" lIns="0" tIns="0" rIns="0" bIns="0" rtlCol="0">
            <a:spAutoFit/>
          </a:bodyPr>
          <a:lstStyle/>
          <a:p>
            <a:pPr defTabSz="495330">
              <a:lnSpc>
                <a:spcPts val="1094"/>
              </a:lnSpc>
            </a:pPr>
            <a:r>
              <a:rPr sz="1083" kern="0" spc="-65" dirty="0">
                <a:solidFill>
                  <a:srgbClr val="3B4F60"/>
                </a:solidFill>
                <a:latin typeface="Arial MT"/>
                <a:cs typeface="Arial MT"/>
              </a:rPr>
              <a:t>de</a:t>
            </a:r>
            <a:r>
              <a:rPr sz="1625" kern="0" spc="-97" baseline="1388" dirty="0">
                <a:solidFill>
                  <a:srgbClr val="3B4F60"/>
                </a:solidFill>
                <a:latin typeface="Arial MT"/>
                <a:cs typeface="Arial MT"/>
              </a:rPr>
              <a:t>main</a:t>
            </a:r>
            <a:r>
              <a:rPr sz="1625" i="1" kern="0" spc="-97" baseline="2777" dirty="0">
                <a:solidFill>
                  <a:srgbClr val="3B4F60"/>
                </a:solidFill>
                <a:latin typeface="Arial"/>
                <a:cs typeface="Arial"/>
              </a:rPr>
              <a:t>”</a:t>
            </a:r>
            <a:r>
              <a:rPr sz="1625" kern="0" spc="-97" baseline="2777" dirty="0">
                <a:solidFill>
                  <a:srgbClr val="3B4F60"/>
                </a:solidFill>
                <a:latin typeface="Arial MT"/>
                <a:cs typeface="Arial MT"/>
              </a:rPr>
              <a:t>.</a:t>
            </a:r>
            <a:endParaRPr sz="1625" kern="0" baseline="2777">
              <a:solidFill>
                <a:sysClr val="windowText" lastClr="000000"/>
              </a:solidFill>
              <a:latin typeface="Arial MT"/>
              <a:cs typeface="Arial MT"/>
            </a:endParaRPr>
          </a:p>
        </p:txBody>
      </p:sp>
      <p:sp>
        <p:nvSpPr>
          <p:cNvPr id="78" name="object 78"/>
          <p:cNvSpPr txBox="1"/>
          <p:nvPr/>
        </p:nvSpPr>
        <p:spPr>
          <a:xfrm rot="21000000">
            <a:off x="8486945" y="5629501"/>
            <a:ext cx="835929" cy="141064"/>
          </a:xfrm>
          <a:prstGeom prst="rect">
            <a:avLst/>
          </a:prstGeom>
        </p:spPr>
        <p:txBody>
          <a:bodyPr vert="horz" wrap="square" lIns="0" tIns="0" rIns="0" bIns="0" rtlCol="0">
            <a:spAutoFit/>
          </a:bodyPr>
          <a:lstStyle/>
          <a:p>
            <a:pPr defTabSz="495330">
              <a:lnSpc>
                <a:spcPts val="1073"/>
              </a:lnSpc>
            </a:pPr>
            <a:r>
              <a:rPr sz="1083" kern="0" spc="-46" dirty="0">
                <a:solidFill>
                  <a:srgbClr val="3B4F60"/>
                </a:solidFill>
                <a:latin typeface="Arial MT"/>
                <a:cs typeface="Arial MT"/>
              </a:rPr>
              <a:t>Or</a:t>
            </a:r>
            <a:r>
              <a:rPr sz="1625" kern="0" spc="-69" baseline="1388" dirty="0">
                <a:solidFill>
                  <a:srgbClr val="3B4F60"/>
                </a:solidFill>
                <a:latin typeface="Arial MT"/>
                <a:cs typeface="Arial MT"/>
              </a:rPr>
              <a:t>gan</a:t>
            </a:r>
            <a:r>
              <a:rPr sz="1625" kern="0" spc="-69" baseline="2777" dirty="0">
                <a:solidFill>
                  <a:srgbClr val="3B4F60"/>
                </a:solidFill>
                <a:latin typeface="Arial MT"/>
                <a:cs typeface="Arial MT"/>
              </a:rPr>
              <a:t>isme</a:t>
            </a:r>
            <a:r>
              <a:rPr sz="1625" kern="0" baseline="2777" dirty="0">
                <a:solidFill>
                  <a:srgbClr val="3B4F60"/>
                </a:solidFill>
                <a:latin typeface="Arial MT"/>
                <a:cs typeface="Arial MT"/>
              </a:rPr>
              <a:t> </a:t>
            </a:r>
            <a:r>
              <a:rPr sz="1625" kern="0" spc="-20" baseline="4166" dirty="0">
                <a:solidFill>
                  <a:srgbClr val="3B4F60"/>
                </a:solidFill>
                <a:latin typeface="Arial MT"/>
                <a:cs typeface="Arial MT"/>
              </a:rPr>
              <a:t>de</a:t>
            </a:r>
            <a:endParaRPr sz="1625" kern="0" baseline="4166">
              <a:solidFill>
                <a:sysClr val="windowText" lastClr="000000"/>
              </a:solidFill>
              <a:latin typeface="Arial MT"/>
              <a:cs typeface="Arial MT"/>
            </a:endParaRPr>
          </a:p>
        </p:txBody>
      </p:sp>
      <p:sp>
        <p:nvSpPr>
          <p:cNvPr id="79" name="object 79"/>
          <p:cNvSpPr txBox="1"/>
          <p:nvPr/>
        </p:nvSpPr>
        <p:spPr>
          <a:xfrm rot="21000000">
            <a:off x="8515684" y="5802424"/>
            <a:ext cx="608950" cy="141064"/>
          </a:xfrm>
          <a:prstGeom prst="rect">
            <a:avLst/>
          </a:prstGeom>
        </p:spPr>
        <p:txBody>
          <a:bodyPr vert="horz" wrap="square" lIns="0" tIns="0" rIns="0" bIns="0" rtlCol="0">
            <a:spAutoFit/>
          </a:bodyPr>
          <a:lstStyle/>
          <a:p>
            <a:pPr defTabSz="495330">
              <a:lnSpc>
                <a:spcPts val="1067"/>
              </a:lnSpc>
            </a:pPr>
            <a:r>
              <a:rPr sz="1083" kern="0" spc="-5" dirty="0">
                <a:solidFill>
                  <a:srgbClr val="3B4F60"/>
                </a:solidFill>
                <a:latin typeface="Arial MT"/>
                <a:cs typeface="Arial MT"/>
              </a:rPr>
              <a:t>fo</a:t>
            </a:r>
            <a:r>
              <a:rPr sz="1625" kern="0" spc="-8" baseline="1388" dirty="0">
                <a:solidFill>
                  <a:srgbClr val="3B4F60"/>
                </a:solidFill>
                <a:latin typeface="Arial MT"/>
                <a:cs typeface="Arial MT"/>
              </a:rPr>
              <a:t>rma</a:t>
            </a:r>
            <a:r>
              <a:rPr sz="1625" kern="0" spc="-8" baseline="2777" dirty="0">
                <a:solidFill>
                  <a:srgbClr val="3B4F60"/>
                </a:solidFill>
                <a:latin typeface="Arial MT"/>
                <a:cs typeface="Arial MT"/>
              </a:rPr>
              <a:t>tion</a:t>
            </a:r>
            <a:endParaRPr sz="1625" kern="0" baseline="2777">
              <a:solidFill>
                <a:sysClr val="windowText" lastClr="000000"/>
              </a:solidFill>
              <a:latin typeface="Arial MT"/>
              <a:cs typeface="Arial M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2D412-6DA2-E67D-F3FE-498C89A2729D}"/>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59B1B77F-D32C-34D6-41B0-4ADE6F8AAF43}"/>
              </a:ext>
            </a:extLst>
          </p:cNvPr>
          <p:cNvSpPr>
            <a:spLocks noGrp="1"/>
          </p:cNvSpPr>
          <p:nvPr>
            <p:ph type="ftr" sz="quarter" idx="11"/>
          </p:nvPr>
        </p:nvSpPr>
        <p:spPr/>
        <p:txBody>
          <a:bodyPr/>
          <a:lstStyle/>
          <a:p>
            <a:r>
              <a:rPr lang="fr-FR"/>
              <a:t>DRAJES HAUTS-DE-FRANCE - 20 square Friant "les 4 chênes" - 80039 AMIENS CEDEX 01</a:t>
            </a:r>
            <a:endParaRPr lang="fr-FR" dirty="0"/>
          </a:p>
        </p:txBody>
      </p:sp>
      <p:sp>
        <p:nvSpPr>
          <p:cNvPr id="6" name="Espace réservé du contenu 3">
            <a:extLst>
              <a:ext uri="{FF2B5EF4-FFF2-40B4-BE49-F238E27FC236}">
                <a16:creationId xmlns:a16="http://schemas.microsoft.com/office/drawing/2014/main" id="{89EEF4D2-93B1-82C3-1CC0-3F5FA9F3E0FD}"/>
              </a:ext>
            </a:extLst>
          </p:cNvPr>
          <p:cNvSpPr txBox="1">
            <a:spLocks/>
          </p:cNvSpPr>
          <p:nvPr/>
        </p:nvSpPr>
        <p:spPr bwMode="gray">
          <a:xfrm>
            <a:off x="920552" y="983941"/>
            <a:ext cx="8064896" cy="920416"/>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1200"/>
              </a:spcBef>
              <a:spcAft>
                <a:spcPts val="500"/>
              </a:spcAft>
              <a:buFont typeface="Arial"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361950" indent="-180975" algn="l" defTabSz="914378" rtl="0" eaLnBrk="1" latinLnBrk="0" hangingPunct="1">
              <a:lnSpc>
                <a:spcPct val="100000"/>
              </a:lnSpc>
              <a:spcBef>
                <a:spcPts val="600"/>
              </a:spcBef>
              <a:spcAft>
                <a:spcPts val="6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536575" indent="-174625" algn="l" defTabSz="914378" rtl="0" eaLnBrk="1" latinLnBrk="0" hangingPunct="1">
              <a:lnSpc>
                <a:spcPct val="100000"/>
              </a:lnSpc>
              <a:spcBef>
                <a:spcPts val="0"/>
              </a:spcBef>
              <a:spcAft>
                <a:spcPts val="600"/>
              </a:spcAft>
              <a:buSzPct val="100000"/>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717550" indent="-180975" algn="l" defTabSz="914378" rtl="0" eaLnBrk="1" latinLnBrk="0" hangingPunct="1">
              <a:lnSpc>
                <a:spcPct val="100000"/>
              </a:lnSpc>
              <a:spcBef>
                <a:spcPts val="100"/>
              </a:spcBef>
              <a:spcAft>
                <a:spcPts val="100"/>
              </a:spcAft>
              <a:buSzPct val="10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898525" indent="-180975" algn="l" defTabSz="914378" rtl="0" eaLnBrk="1" latinLnBrk="0" hangingPunct="1">
              <a:lnSpc>
                <a:spcPct val="100000"/>
              </a:lnSpc>
              <a:spcBef>
                <a:spcPts val="100"/>
              </a:spcBef>
              <a:spcAft>
                <a:spcPts val="100"/>
              </a:spcAft>
              <a:buSzPct val="10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800" b="1" dirty="0"/>
              <a:t>Contexte</a:t>
            </a:r>
          </a:p>
        </p:txBody>
      </p:sp>
      <p:pic>
        <p:nvPicPr>
          <p:cNvPr id="9" name="Image 8">
            <a:extLst>
              <a:ext uri="{FF2B5EF4-FFF2-40B4-BE49-F238E27FC236}">
                <a16:creationId xmlns:a16="http://schemas.microsoft.com/office/drawing/2014/main" id="{C8F38295-1C14-DC1B-B06F-2A93BF65EF5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480" y="109957"/>
            <a:ext cx="1416435" cy="733432"/>
          </a:xfrm>
          <a:prstGeom prst="rect">
            <a:avLst/>
          </a:prstGeom>
          <a:solidFill>
            <a:schemeClr val="bg1"/>
          </a:solidFill>
        </p:spPr>
      </p:pic>
      <p:sp>
        <p:nvSpPr>
          <p:cNvPr id="10" name="ZoneTexte 9">
            <a:extLst>
              <a:ext uri="{FF2B5EF4-FFF2-40B4-BE49-F238E27FC236}">
                <a16:creationId xmlns:a16="http://schemas.microsoft.com/office/drawing/2014/main" id="{F64E9F57-05CB-0222-73C6-8D0B278694C8}"/>
              </a:ext>
            </a:extLst>
          </p:cNvPr>
          <p:cNvSpPr txBox="1"/>
          <p:nvPr/>
        </p:nvSpPr>
        <p:spPr>
          <a:xfrm>
            <a:off x="5169024" y="232468"/>
            <a:ext cx="4536504" cy="461665"/>
          </a:xfrm>
          <a:prstGeom prst="rect">
            <a:avLst/>
          </a:prstGeom>
          <a:noFill/>
        </p:spPr>
        <p:txBody>
          <a:bodyPr wrap="square" rtlCol="0">
            <a:spAutoFit/>
          </a:bodyPr>
          <a:lstStyle/>
          <a:p>
            <a:pPr algn="r"/>
            <a:r>
              <a:rPr lang="fr-FR" sz="1200" b="1" dirty="0">
                <a:latin typeface="Arial" panose="020B0604020202020204" pitchFamily="34" charset="0"/>
                <a:cs typeface="Arial" panose="020B0604020202020204" pitchFamily="34" charset="0"/>
              </a:rPr>
              <a:t>Délégation régionale académique à la jeunesse, à l’engagement et aux sports</a:t>
            </a:r>
          </a:p>
        </p:txBody>
      </p:sp>
      <p:sp>
        <p:nvSpPr>
          <p:cNvPr id="4" name="Espace réservé du contenu 3">
            <a:extLst>
              <a:ext uri="{FF2B5EF4-FFF2-40B4-BE49-F238E27FC236}">
                <a16:creationId xmlns:a16="http://schemas.microsoft.com/office/drawing/2014/main" id="{B4277E2F-0E8A-49AD-552C-E71C7B38B4DD}"/>
              </a:ext>
            </a:extLst>
          </p:cNvPr>
          <p:cNvSpPr>
            <a:spLocks noGrp="1"/>
          </p:cNvSpPr>
          <p:nvPr>
            <p:ph sz="quarter" idx="13"/>
          </p:nvPr>
        </p:nvSpPr>
        <p:spPr/>
        <p:txBody>
          <a:bodyPr/>
          <a:lstStyle/>
          <a:p>
            <a:r>
              <a:rPr lang="fr-FR" dirty="0"/>
              <a:t>→ Accompagner la professionnalisation du mouvement sportif </a:t>
            </a:r>
          </a:p>
          <a:p>
            <a:r>
              <a:rPr lang="fr-FR" dirty="0"/>
              <a:t>→ Crédits délégués en région pour soutenir la professionnalisation du mouvement sportif</a:t>
            </a:r>
          </a:p>
          <a:p>
            <a:r>
              <a:rPr lang="fr-FR" dirty="0"/>
              <a:t>→ Baisse de 10 % de l’enveloppe entre 2024 et 2025</a:t>
            </a:r>
          </a:p>
          <a:p>
            <a:r>
              <a:rPr lang="fr-FR" dirty="0"/>
              <a:t>→Pas de nouveau dispositif </a:t>
            </a:r>
          </a:p>
          <a:p>
            <a:r>
              <a:rPr lang="fr-FR" dirty="0"/>
              <a:t>→ Choix transparent et concerté → Instance Régionale de Concertation</a:t>
            </a:r>
          </a:p>
          <a:p>
            <a:r>
              <a:rPr lang="fr-FR" dirty="0"/>
              <a:t>→ une subvention n’est pas un dû (projet cohérent/enveloppe disponible)</a:t>
            </a: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4194187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795E0-C8DC-BA31-2380-E5BE393416D3}"/>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F235784-0692-8511-0C0E-1E85A1F275C1}"/>
              </a:ext>
            </a:extLst>
          </p:cNvPr>
          <p:cNvSpPr>
            <a:spLocks noGrp="1"/>
          </p:cNvSpPr>
          <p:nvPr>
            <p:ph type="ftr" sz="quarter" idx="11"/>
          </p:nvPr>
        </p:nvSpPr>
        <p:spPr/>
        <p:txBody>
          <a:bodyPr/>
          <a:lstStyle/>
          <a:p>
            <a:r>
              <a:rPr lang="fr-FR"/>
              <a:t>DRAJES HAUTS-DE-FRANCE - 20 square Friant "les 4 chênes" - 80039 AMIENS CEDEX 01</a:t>
            </a:r>
            <a:endParaRPr lang="fr-FR" dirty="0"/>
          </a:p>
        </p:txBody>
      </p:sp>
      <p:sp>
        <p:nvSpPr>
          <p:cNvPr id="6" name="Espace réservé du contenu 3">
            <a:extLst>
              <a:ext uri="{FF2B5EF4-FFF2-40B4-BE49-F238E27FC236}">
                <a16:creationId xmlns:a16="http://schemas.microsoft.com/office/drawing/2014/main" id="{AFEFFAF8-B8CF-B769-CBAB-336D5D6EEC06}"/>
              </a:ext>
            </a:extLst>
          </p:cNvPr>
          <p:cNvSpPr txBox="1">
            <a:spLocks/>
          </p:cNvSpPr>
          <p:nvPr/>
        </p:nvSpPr>
        <p:spPr bwMode="gray">
          <a:xfrm>
            <a:off x="920552" y="983941"/>
            <a:ext cx="8064896" cy="920416"/>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1200"/>
              </a:spcBef>
              <a:spcAft>
                <a:spcPts val="500"/>
              </a:spcAft>
              <a:buFont typeface="Arial"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361950" indent="-180975" algn="l" defTabSz="914378" rtl="0" eaLnBrk="1" latinLnBrk="0" hangingPunct="1">
              <a:lnSpc>
                <a:spcPct val="100000"/>
              </a:lnSpc>
              <a:spcBef>
                <a:spcPts val="600"/>
              </a:spcBef>
              <a:spcAft>
                <a:spcPts val="6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536575" indent="-174625" algn="l" defTabSz="914378" rtl="0" eaLnBrk="1" latinLnBrk="0" hangingPunct="1">
              <a:lnSpc>
                <a:spcPct val="100000"/>
              </a:lnSpc>
              <a:spcBef>
                <a:spcPts val="0"/>
              </a:spcBef>
              <a:spcAft>
                <a:spcPts val="600"/>
              </a:spcAft>
              <a:buSzPct val="100000"/>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717550" indent="-180975" algn="l" defTabSz="914378" rtl="0" eaLnBrk="1" latinLnBrk="0" hangingPunct="1">
              <a:lnSpc>
                <a:spcPct val="100000"/>
              </a:lnSpc>
              <a:spcBef>
                <a:spcPts val="100"/>
              </a:spcBef>
              <a:spcAft>
                <a:spcPts val="100"/>
              </a:spcAft>
              <a:buSzPct val="10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898525" indent="-180975" algn="l" defTabSz="914378" rtl="0" eaLnBrk="1" latinLnBrk="0" hangingPunct="1">
              <a:lnSpc>
                <a:spcPct val="100000"/>
              </a:lnSpc>
              <a:spcBef>
                <a:spcPts val="100"/>
              </a:spcBef>
              <a:spcAft>
                <a:spcPts val="100"/>
              </a:spcAft>
              <a:buSzPct val="10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800" b="1" dirty="0"/>
              <a:t>Synthèse de la campagne 2024</a:t>
            </a:r>
          </a:p>
        </p:txBody>
      </p:sp>
      <p:pic>
        <p:nvPicPr>
          <p:cNvPr id="9" name="Image 8">
            <a:extLst>
              <a:ext uri="{FF2B5EF4-FFF2-40B4-BE49-F238E27FC236}">
                <a16:creationId xmlns:a16="http://schemas.microsoft.com/office/drawing/2014/main" id="{3F19B5F1-329E-D5CB-FAAF-14BA3900EBE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480" y="109957"/>
            <a:ext cx="1416435" cy="733432"/>
          </a:xfrm>
          <a:prstGeom prst="rect">
            <a:avLst/>
          </a:prstGeom>
          <a:solidFill>
            <a:schemeClr val="bg1"/>
          </a:solidFill>
        </p:spPr>
      </p:pic>
      <p:sp>
        <p:nvSpPr>
          <p:cNvPr id="10" name="ZoneTexte 9">
            <a:extLst>
              <a:ext uri="{FF2B5EF4-FFF2-40B4-BE49-F238E27FC236}">
                <a16:creationId xmlns:a16="http://schemas.microsoft.com/office/drawing/2014/main" id="{472FF85B-565C-188B-BA6E-3B63A3359B88}"/>
              </a:ext>
            </a:extLst>
          </p:cNvPr>
          <p:cNvSpPr txBox="1"/>
          <p:nvPr/>
        </p:nvSpPr>
        <p:spPr>
          <a:xfrm>
            <a:off x="5169024" y="232468"/>
            <a:ext cx="4536504" cy="461665"/>
          </a:xfrm>
          <a:prstGeom prst="rect">
            <a:avLst/>
          </a:prstGeom>
          <a:noFill/>
        </p:spPr>
        <p:txBody>
          <a:bodyPr wrap="square" rtlCol="0">
            <a:spAutoFit/>
          </a:bodyPr>
          <a:lstStyle/>
          <a:p>
            <a:pPr algn="r"/>
            <a:r>
              <a:rPr lang="fr-FR" sz="1200" b="1" dirty="0">
                <a:latin typeface="Arial" panose="020B0604020202020204" pitchFamily="34" charset="0"/>
                <a:cs typeface="Arial" panose="020B0604020202020204" pitchFamily="34" charset="0"/>
              </a:rPr>
              <a:t>Délégation régionale académique à la jeunesse, à l’engagement et aux sports</a:t>
            </a:r>
          </a:p>
        </p:txBody>
      </p:sp>
      <p:sp>
        <p:nvSpPr>
          <p:cNvPr id="5" name="Ellipse 4">
            <a:extLst>
              <a:ext uri="{FF2B5EF4-FFF2-40B4-BE49-F238E27FC236}">
                <a16:creationId xmlns:a16="http://schemas.microsoft.com/office/drawing/2014/main" id="{F0E2328D-E406-D3D7-6DE9-F87671360144}"/>
              </a:ext>
            </a:extLst>
          </p:cNvPr>
          <p:cNvSpPr/>
          <p:nvPr/>
        </p:nvSpPr>
        <p:spPr>
          <a:xfrm>
            <a:off x="488504" y="1824201"/>
            <a:ext cx="1440160" cy="1039542"/>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402 emplois suivis</a:t>
            </a:r>
          </a:p>
        </p:txBody>
      </p:sp>
      <p:sp>
        <p:nvSpPr>
          <p:cNvPr id="7" name="Ellipse 6">
            <a:extLst>
              <a:ext uri="{FF2B5EF4-FFF2-40B4-BE49-F238E27FC236}">
                <a16:creationId xmlns:a16="http://schemas.microsoft.com/office/drawing/2014/main" id="{C81416F8-F9B1-9EDA-BD8E-61D958171EC0}"/>
              </a:ext>
            </a:extLst>
          </p:cNvPr>
          <p:cNvSpPr/>
          <p:nvPr/>
        </p:nvSpPr>
        <p:spPr>
          <a:xfrm>
            <a:off x="704528" y="4414585"/>
            <a:ext cx="1577699" cy="79208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17 ESQ </a:t>
            </a:r>
            <a:r>
              <a:rPr lang="fr-FR" dirty="0" err="1"/>
              <a:t>parasport</a:t>
            </a:r>
            <a:endParaRPr lang="fr-FR" dirty="0"/>
          </a:p>
        </p:txBody>
      </p:sp>
      <p:sp>
        <p:nvSpPr>
          <p:cNvPr id="8" name="Ellipse 7">
            <a:extLst>
              <a:ext uri="{FF2B5EF4-FFF2-40B4-BE49-F238E27FC236}">
                <a16:creationId xmlns:a16="http://schemas.microsoft.com/office/drawing/2014/main" id="{809556C0-DAE9-3BF6-E42F-85612B24E3AC}"/>
              </a:ext>
            </a:extLst>
          </p:cNvPr>
          <p:cNvSpPr/>
          <p:nvPr/>
        </p:nvSpPr>
        <p:spPr>
          <a:xfrm>
            <a:off x="4205535" y="1802332"/>
            <a:ext cx="1494929" cy="98260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68 % sont des clubs</a:t>
            </a:r>
          </a:p>
        </p:txBody>
      </p:sp>
      <p:sp>
        <p:nvSpPr>
          <p:cNvPr id="11" name="Ellipse 10">
            <a:extLst>
              <a:ext uri="{FF2B5EF4-FFF2-40B4-BE49-F238E27FC236}">
                <a16:creationId xmlns:a16="http://schemas.microsoft.com/office/drawing/2014/main" id="{21FFF5A1-B314-1E37-1928-F4F13C84ECF2}"/>
              </a:ext>
            </a:extLst>
          </p:cNvPr>
          <p:cNvSpPr/>
          <p:nvPr/>
        </p:nvSpPr>
        <p:spPr>
          <a:xfrm>
            <a:off x="7591560" y="4419686"/>
            <a:ext cx="1577699" cy="79208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50 ESS</a:t>
            </a:r>
          </a:p>
        </p:txBody>
      </p:sp>
      <p:sp>
        <p:nvSpPr>
          <p:cNvPr id="12" name="Ellipse 11">
            <a:extLst>
              <a:ext uri="{FF2B5EF4-FFF2-40B4-BE49-F238E27FC236}">
                <a16:creationId xmlns:a16="http://schemas.microsoft.com/office/drawing/2014/main" id="{65C8A122-AFD1-7493-5B2A-FAF013520673}"/>
              </a:ext>
            </a:extLst>
          </p:cNvPr>
          <p:cNvSpPr/>
          <p:nvPr/>
        </p:nvSpPr>
        <p:spPr>
          <a:xfrm>
            <a:off x="7341910" y="1830674"/>
            <a:ext cx="1653327" cy="110675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292 structures soutenus</a:t>
            </a:r>
          </a:p>
        </p:txBody>
      </p:sp>
      <p:sp>
        <p:nvSpPr>
          <p:cNvPr id="13" name="Ellipse 12">
            <a:extLst>
              <a:ext uri="{FF2B5EF4-FFF2-40B4-BE49-F238E27FC236}">
                <a16:creationId xmlns:a16="http://schemas.microsoft.com/office/drawing/2014/main" id="{1F6F913D-0F2A-4717-91E7-D08269EBA130}"/>
              </a:ext>
            </a:extLst>
          </p:cNvPr>
          <p:cNvSpPr/>
          <p:nvPr/>
        </p:nvSpPr>
        <p:spPr>
          <a:xfrm>
            <a:off x="4205535" y="4414585"/>
            <a:ext cx="1577699" cy="79208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15 Campus 2023</a:t>
            </a:r>
          </a:p>
        </p:txBody>
      </p:sp>
    </p:spTree>
    <p:extLst>
      <p:ext uri="{BB962C8B-B14F-4D97-AF65-F5344CB8AC3E}">
        <p14:creationId xmlns:p14="http://schemas.microsoft.com/office/powerpoint/2010/main" val="4099982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A2E110-AFB9-0177-4185-47A24323FF91}"/>
              </a:ext>
            </a:extLst>
          </p:cNvPr>
          <p:cNvSpPr>
            <a:spLocks noGrp="1"/>
          </p:cNvSpPr>
          <p:nvPr>
            <p:ph type="title"/>
          </p:nvPr>
        </p:nvSpPr>
        <p:spPr>
          <a:xfrm>
            <a:off x="390000" y="966751"/>
            <a:ext cx="9126000" cy="960000"/>
          </a:xfrm>
        </p:spPr>
        <p:txBody>
          <a:bodyPr/>
          <a:lstStyle/>
          <a:p>
            <a:pPr algn="ctr"/>
            <a:r>
              <a:rPr lang="fr-FR" dirty="0"/>
              <a:t>Orientations 2025</a:t>
            </a:r>
            <a:br>
              <a:rPr lang="fr-FR" dirty="0"/>
            </a:br>
            <a:r>
              <a:rPr lang="fr-FR" sz="2400" b="0" dirty="0"/>
              <a:t>Les dispositifs mobilisables</a:t>
            </a:r>
          </a:p>
        </p:txBody>
      </p:sp>
      <p:sp>
        <p:nvSpPr>
          <p:cNvPr id="3" name="Espace réservé du pied de page 2">
            <a:extLst>
              <a:ext uri="{FF2B5EF4-FFF2-40B4-BE49-F238E27FC236}">
                <a16:creationId xmlns:a16="http://schemas.microsoft.com/office/drawing/2014/main" id="{5E899109-9F57-95A4-245D-74D28D1AFE79}"/>
              </a:ext>
            </a:extLst>
          </p:cNvPr>
          <p:cNvSpPr>
            <a:spLocks noGrp="1"/>
          </p:cNvSpPr>
          <p:nvPr>
            <p:ph type="ftr" sz="quarter" idx="11"/>
          </p:nvPr>
        </p:nvSpPr>
        <p:spPr/>
        <p:txBody>
          <a:bodyPr/>
          <a:lstStyle/>
          <a:p>
            <a:r>
              <a:rPr lang="fr-FR"/>
              <a:t>DRAJES HAUTS-DE-FRANCE - 20 square Friant "les 4 chênes" - 80039 AMIENS CEDEX 01</a:t>
            </a:r>
            <a:endParaRPr lang="fr-FR" dirty="0"/>
          </a:p>
        </p:txBody>
      </p:sp>
      <p:sp>
        <p:nvSpPr>
          <p:cNvPr id="4" name="Espace réservé du contenu 3">
            <a:extLst>
              <a:ext uri="{FF2B5EF4-FFF2-40B4-BE49-F238E27FC236}">
                <a16:creationId xmlns:a16="http://schemas.microsoft.com/office/drawing/2014/main" id="{FD365605-E8E4-E248-7D10-F59D6A6CEA11}"/>
              </a:ext>
            </a:extLst>
          </p:cNvPr>
          <p:cNvSpPr>
            <a:spLocks noGrp="1"/>
          </p:cNvSpPr>
          <p:nvPr>
            <p:ph sz="quarter" idx="13"/>
          </p:nvPr>
        </p:nvSpPr>
        <p:spPr/>
        <p:txBody>
          <a:bodyPr/>
          <a:lstStyle/>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FFFFFF"/>
              </a:solidFill>
              <a:effectLst/>
              <a:uLnTx/>
              <a:uFillTx/>
              <a:latin typeface="Marianne"/>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FFFFFF"/>
                </a:solidFill>
                <a:effectLst/>
                <a:uLnTx/>
                <a:uFillTx/>
                <a:latin typeface="Marianne"/>
                <a:ea typeface="+mn-ea"/>
                <a:cs typeface="+mn-cs"/>
              </a:rPr>
              <a:t>Récurrence :</a:t>
            </a:r>
            <a:endParaRPr lang="fr-FR" dirty="0"/>
          </a:p>
          <a:p>
            <a:endParaRPr lang="fr-FR" dirty="0"/>
          </a:p>
          <a:p>
            <a:endParaRPr lang="fr-FR" dirty="0"/>
          </a:p>
          <a:p>
            <a:endParaRPr lang="fr-FR" dirty="0"/>
          </a:p>
          <a:p>
            <a:endParaRPr lang="fr-FR" dirty="0"/>
          </a:p>
        </p:txBody>
      </p:sp>
      <p:sp>
        <p:nvSpPr>
          <p:cNvPr id="6" name="ZoneTexte 5">
            <a:extLst>
              <a:ext uri="{FF2B5EF4-FFF2-40B4-BE49-F238E27FC236}">
                <a16:creationId xmlns:a16="http://schemas.microsoft.com/office/drawing/2014/main" id="{06C00886-8FE2-FB38-9D0D-E4FA143AE760}"/>
              </a:ext>
            </a:extLst>
          </p:cNvPr>
          <p:cNvSpPr txBox="1"/>
          <p:nvPr/>
        </p:nvSpPr>
        <p:spPr>
          <a:xfrm>
            <a:off x="344488" y="2132856"/>
            <a:ext cx="4608512" cy="298543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1600" b="1" u="sng" dirty="0"/>
              <a:t>Aides à l’emploi ANS « classique »</a:t>
            </a:r>
          </a:p>
          <a:p>
            <a:endParaRPr lang="fr-FR" sz="1400" dirty="0"/>
          </a:p>
          <a:p>
            <a:pPr>
              <a:buFont typeface="Arial" panose="020B0604020202020204" pitchFamily="34" charset="0"/>
              <a:buChar char="•"/>
            </a:pPr>
            <a:r>
              <a:rPr lang="fr-FR" sz="1400" b="1" dirty="0"/>
              <a:t>Récurrence :</a:t>
            </a:r>
            <a:br>
              <a:rPr lang="fr-FR" sz="1400" dirty="0"/>
            </a:br>
            <a:r>
              <a:rPr lang="fr-FR" sz="1400" dirty="0"/>
              <a:t>Aides </a:t>
            </a:r>
            <a:r>
              <a:rPr lang="fr-FR" sz="1400" b="1" dirty="0"/>
              <a:t>annuelles</a:t>
            </a:r>
            <a:r>
              <a:rPr lang="fr-FR" sz="1400" dirty="0"/>
              <a:t> ou </a:t>
            </a:r>
            <a:r>
              <a:rPr lang="fr-FR" sz="1400" b="1" dirty="0"/>
              <a:t>pluriannuelles</a:t>
            </a:r>
            <a:r>
              <a:rPr lang="fr-FR" sz="1400" dirty="0"/>
              <a:t> (jusqu’à </a:t>
            </a:r>
            <a:r>
              <a:rPr lang="fr-FR" sz="1400" b="1" dirty="0"/>
              <a:t>3 ans maximum</a:t>
            </a:r>
            <a:r>
              <a:rPr lang="fr-FR" sz="1400" dirty="0"/>
              <a:t>)</a:t>
            </a:r>
          </a:p>
          <a:p>
            <a:pPr>
              <a:buFont typeface="Arial" panose="020B0604020202020204" pitchFamily="34" charset="0"/>
              <a:buChar char="•"/>
            </a:pPr>
            <a:endParaRPr lang="fr-FR" sz="1400" dirty="0"/>
          </a:p>
          <a:p>
            <a:pPr>
              <a:buFont typeface="Arial" panose="020B0604020202020204" pitchFamily="34" charset="0"/>
              <a:buChar char="•"/>
            </a:pPr>
            <a:r>
              <a:rPr lang="fr-FR" sz="1400" b="1" dirty="0"/>
              <a:t>Montant de l’aide :</a:t>
            </a:r>
            <a:br>
              <a:rPr lang="fr-FR" sz="1400" dirty="0"/>
            </a:br>
            <a:r>
              <a:rPr lang="fr-FR" sz="1400" dirty="0"/>
              <a:t>Jusqu’à </a:t>
            </a:r>
            <a:r>
              <a:rPr lang="fr-FR" sz="1400" b="1" dirty="0"/>
              <a:t>12 000 €</a:t>
            </a:r>
            <a:r>
              <a:rPr lang="fr-FR" sz="1400" dirty="0"/>
              <a:t> par an pour un </a:t>
            </a:r>
            <a:r>
              <a:rPr lang="fr-FR" sz="1400" b="1" dirty="0"/>
              <a:t>emploi à temps complet</a:t>
            </a:r>
          </a:p>
          <a:p>
            <a:pPr>
              <a:buFont typeface="Arial" panose="020B0604020202020204" pitchFamily="34" charset="0"/>
              <a:buChar char="•"/>
            </a:pPr>
            <a:endParaRPr lang="fr-FR" sz="1400" dirty="0"/>
          </a:p>
          <a:p>
            <a:pPr>
              <a:buFont typeface="Arial" panose="020B0604020202020204" pitchFamily="34" charset="0"/>
              <a:buChar char="•"/>
            </a:pPr>
            <a:r>
              <a:rPr lang="fr-FR" sz="1400" b="1" dirty="0"/>
              <a:t>Types de missions éligibles :</a:t>
            </a:r>
            <a:endParaRPr lang="fr-FR" sz="1400" dirty="0"/>
          </a:p>
          <a:p>
            <a:pPr marL="742950" lvl="1" indent="-285750">
              <a:buFont typeface="Arial" panose="020B0604020202020204" pitchFamily="34" charset="0"/>
              <a:buChar char="•"/>
            </a:pPr>
            <a:r>
              <a:rPr lang="fr-FR" sz="1400" dirty="0"/>
              <a:t>Encadrement sportif</a:t>
            </a:r>
          </a:p>
          <a:p>
            <a:pPr marL="742950" lvl="1" indent="-285750">
              <a:buFont typeface="Arial" panose="020B0604020202020204" pitchFamily="34" charset="0"/>
              <a:buChar char="•"/>
            </a:pPr>
            <a:r>
              <a:rPr lang="fr-FR" sz="1400" dirty="0"/>
              <a:t>Développement de la pratique</a:t>
            </a:r>
          </a:p>
          <a:p>
            <a:pPr marL="742950" lvl="1" indent="-285750">
              <a:buFont typeface="Arial" panose="020B0604020202020204" pitchFamily="34" charset="0"/>
              <a:buChar char="•"/>
            </a:pPr>
            <a:r>
              <a:rPr lang="fr-FR" sz="1400" dirty="0"/>
              <a:t>Appui administratif</a:t>
            </a:r>
          </a:p>
          <a:p>
            <a:endParaRPr lang="fr-FR" dirty="0"/>
          </a:p>
        </p:txBody>
      </p:sp>
      <p:sp>
        <p:nvSpPr>
          <p:cNvPr id="7" name="ZoneTexte 6">
            <a:extLst>
              <a:ext uri="{FF2B5EF4-FFF2-40B4-BE49-F238E27FC236}">
                <a16:creationId xmlns:a16="http://schemas.microsoft.com/office/drawing/2014/main" id="{94492746-C89B-EA5B-F69C-E2B2986377FD}"/>
              </a:ext>
            </a:extLst>
          </p:cNvPr>
          <p:cNvSpPr txBox="1"/>
          <p:nvPr/>
        </p:nvSpPr>
        <p:spPr>
          <a:xfrm>
            <a:off x="5381290" y="1926751"/>
            <a:ext cx="4111971" cy="40934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600" b="1" u="sng" dirty="0"/>
              <a:t>Aide à l’emploi ANS « ESQ </a:t>
            </a:r>
            <a:r>
              <a:rPr lang="fr-FR" sz="1600" b="1" u="sng" dirty="0" err="1"/>
              <a:t>parasport</a:t>
            </a:r>
            <a:r>
              <a:rPr lang="fr-FR" sz="1600" b="1" u="sng" dirty="0"/>
              <a:t>»</a:t>
            </a:r>
          </a:p>
          <a:p>
            <a:endParaRPr lang="fr-FR" sz="1600" b="1" u="sng" dirty="0"/>
          </a:p>
          <a:p>
            <a:pPr>
              <a:buFont typeface="Arial" panose="020B0604020202020204" pitchFamily="34" charset="0"/>
              <a:buChar char="•"/>
            </a:pPr>
            <a:r>
              <a:rPr lang="fr-FR" sz="1400" b="1" dirty="0"/>
              <a:t>Spécificités:</a:t>
            </a:r>
            <a:endParaRPr lang="fr-FR" sz="1400" u="sng" dirty="0"/>
          </a:p>
          <a:p>
            <a:r>
              <a:rPr lang="fr-FR" sz="1400" dirty="0"/>
              <a:t>Une</a:t>
            </a:r>
            <a:r>
              <a:rPr lang="fr-FR" sz="1400" b="1" dirty="0"/>
              <a:t> seule création </a:t>
            </a:r>
            <a:r>
              <a:rPr lang="fr-FR" sz="1400" dirty="0"/>
              <a:t>possible en 2025</a:t>
            </a:r>
          </a:p>
          <a:p>
            <a:r>
              <a:rPr lang="fr-FR" sz="1400" dirty="0"/>
              <a:t>Priorité </a:t>
            </a:r>
            <a:r>
              <a:rPr lang="fr-FR" sz="1400" b="1" dirty="0"/>
              <a:t>aux ligues « délégataires » </a:t>
            </a:r>
            <a:r>
              <a:rPr lang="fr-FR" sz="1400" dirty="0"/>
              <a:t>du </a:t>
            </a:r>
            <a:r>
              <a:rPr lang="fr-FR" sz="1400" dirty="0" err="1"/>
              <a:t>parasports</a:t>
            </a:r>
            <a:r>
              <a:rPr lang="fr-FR" sz="1400" dirty="0"/>
              <a:t> </a:t>
            </a:r>
          </a:p>
          <a:p>
            <a:r>
              <a:rPr lang="fr-FR" sz="1400" dirty="0"/>
              <a:t>Etude des dossiers en lien avec le CPSF</a:t>
            </a:r>
          </a:p>
          <a:p>
            <a:endParaRPr lang="fr-FR" sz="1400" dirty="0"/>
          </a:p>
          <a:p>
            <a:pPr>
              <a:buFont typeface="Arial" panose="020B0604020202020204" pitchFamily="34" charset="0"/>
              <a:buChar char="•"/>
            </a:pPr>
            <a:r>
              <a:rPr lang="fr-FR" sz="1400" b="1" dirty="0"/>
              <a:t>Récurrence :</a:t>
            </a:r>
            <a:br>
              <a:rPr lang="fr-FR" sz="1400" dirty="0"/>
            </a:br>
            <a:r>
              <a:rPr lang="fr-FR" sz="1400" dirty="0"/>
              <a:t>Aides </a:t>
            </a:r>
            <a:r>
              <a:rPr lang="fr-FR" sz="1400" b="1" dirty="0"/>
              <a:t>pluriannuelles</a:t>
            </a:r>
            <a:r>
              <a:rPr lang="fr-FR" sz="1400" dirty="0"/>
              <a:t> (3ans)</a:t>
            </a:r>
          </a:p>
          <a:p>
            <a:pPr>
              <a:buFont typeface="Arial" panose="020B0604020202020204" pitchFamily="34" charset="0"/>
              <a:buChar char="•"/>
            </a:pPr>
            <a:endParaRPr lang="fr-FR" sz="1400" dirty="0"/>
          </a:p>
          <a:p>
            <a:pPr>
              <a:buFont typeface="Arial" panose="020B0604020202020204" pitchFamily="34" charset="0"/>
              <a:buChar char="•"/>
            </a:pPr>
            <a:r>
              <a:rPr lang="fr-FR" sz="1400" b="1" dirty="0"/>
              <a:t>Montant de l’aide :</a:t>
            </a:r>
            <a:br>
              <a:rPr lang="fr-FR" sz="1400" dirty="0"/>
            </a:br>
            <a:r>
              <a:rPr lang="fr-FR" sz="1400" dirty="0"/>
              <a:t>Jusqu’à </a:t>
            </a:r>
            <a:r>
              <a:rPr lang="fr-FR" sz="1400" b="1" dirty="0"/>
              <a:t>17 600€</a:t>
            </a:r>
            <a:r>
              <a:rPr lang="fr-FR" sz="1400" dirty="0"/>
              <a:t> par an pour un </a:t>
            </a:r>
            <a:r>
              <a:rPr lang="fr-FR" sz="1400" b="1" dirty="0"/>
              <a:t>emploi à temps complet</a:t>
            </a:r>
          </a:p>
          <a:p>
            <a:pPr>
              <a:buFont typeface="Arial" panose="020B0604020202020204" pitchFamily="34" charset="0"/>
              <a:buChar char="•"/>
            </a:pPr>
            <a:endParaRPr lang="fr-FR" sz="1400" dirty="0"/>
          </a:p>
          <a:p>
            <a:pPr>
              <a:buFont typeface="Arial" panose="020B0604020202020204" pitchFamily="34" charset="0"/>
              <a:buChar char="•"/>
            </a:pPr>
            <a:r>
              <a:rPr lang="fr-FR" sz="1400" b="1" dirty="0"/>
              <a:t>Objectif:</a:t>
            </a:r>
            <a:endParaRPr lang="fr-FR" sz="1400" dirty="0"/>
          </a:p>
          <a:p>
            <a:pPr marL="742950" lvl="1" indent="-285750">
              <a:buFont typeface="Arial" panose="020B0604020202020204" pitchFamily="34" charset="0"/>
              <a:buChar char="•"/>
            </a:pPr>
            <a:r>
              <a:rPr lang="fr-FR" sz="1400" dirty="0"/>
              <a:t>Développement de la pratique parasportive (</a:t>
            </a:r>
            <a:r>
              <a:rPr lang="fr-FR" sz="1400" dirty="0" err="1"/>
              <a:t>cf</a:t>
            </a:r>
            <a:r>
              <a:rPr lang="fr-FR" sz="1400" dirty="0"/>
              <a:t> annexe 9 de la note ANS)</a:t>
            </a:r>
          </a:p>
          <a:p>
            <a:endParaRPr lang="fr-FR" dirty="0"/>
          </a:p>
        </p:txBody>
      </p:sp>
      <p:sp>
        <p:nvSpPr>
          <p:cNvPr id="5" name="ZoneTexte 4">
            <a:extLst>
              <a:ext uri="{FF2B5EF4-FFF2-40B4-BE49-F238E27FC236}">
                <a16:creationId xmlns:a16="http://schemas.microsoft.com/office/drawing/2014/main" id="{58BB4940-4D7B-FD39-B4AA-6132F9CF5511}"/>
              </a:ext>
            </a:extLst>
          </p:cNvPr>
          <p:cNvSpPr txBox="1"/>
          <p:nvPr/>
        </p:nvSpPr>
        <p:spPr>
          <a:xfrm>
            <a:off x="5169024" y="232468"/>
            <a:ext cx="4536504" cy="461665"/>
          </a:xfrm>
          <a:prstGeom prst="rect">
            <a:avLst/>
          </a:prstGeom>
          <a:noFill/>
        </p:spPr>
        <p:txBody>
          <a:bodyPr wrap="square" rtlCol="0">
            <a:spAutoFit/>
          </a:bodyPr>
          <a:lstStyle/>
          <a:p>
            <a:pPr algn="r"/>
            <a:r>
              <a:rPr lang="fr-FR" sz="1200" b="1" dirty="0">
                <a:latin typeface="Arial" panose="020B0604020202020204" pitchFamily="34" charset="0"/>
                <a:cs typeface="Arial" panose="020B0604020202020204" pitchFamily="34" charset="0"/>
              </a:rPr>
              <a:t>Délégation régionale académique à la jeunesse, à l’engagement et aux sports</a:t>
            </a:r>
          </a:p>
        </p:txBody>
      </p:sp>
    </p:spTree>
    <p:extLst>
      <p:ext uri="{BB962C8B-B14F-4D97-AF65-F5344CB8AC3E}">
        <p14:creationId xmlns:p14="http://schemas.microsoft.com/office/powerpoint/2010/main" val="900934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3FA808-4294-7487-38A3-B01165255FEB}"/>
              </a:ext>
            </a:extLst>
          </p:cNvPr>
          <p:cNvSpPr>
            <a:spLocks noGrp="1"/>
          </p:cNvSpPr>
          <p:nvPr>
            <p:ph type="title"/>
          </p:nvPr>
        </p:nvSpPr>
        <p:spPr>
          <a:xfrm>
            <a:off x="389474" y="620688"/>
            <a:ext cx="9126000" cy="960000"/>
          </a:xfrm>
        </p:spPr>
        <p:txBody>
          <a:bodyPr anchor="ctr">
            <a:normAutofit/>
          </a:bodyPr>
          <a:lstStyle/>
          <a:p>
            <a:pPr algn="ctr"/>
            <a:r>
              <a:rPr lang="fr-FR" dirty="0"/>
              <a:t>Emploi ANS classique</a:t>
            </a:r>
          </a:p>
        </p:txBody>
      </p:sp>
      <p:sp>
        <p:nvSpPr>
          <p:cNvPr id="3" name="Espace réservé du pied de page 2">
            <a:extLst>
              <a:ext uri="{FF2B5EF4-FFF2-40B4-BE49-F238E27FC236}">
                <a16:creationId xmlns:a16="http://schemas.microsoft.com/office/drawing/2014/main" id="{7ED0BDE0-B70B-292B-E0B9-9E07776D85FC}"/>
              </a:ext>
            </a:extLst>
          </p:cNvPr>
          <p:cNvSpPr>
            <a:spLocks noGrp="1"/>
          </p:cNvSpPr>
          <p:nvPr>
            <p:ph type="ftr" sz="quarter" idx="11"/>
          </p:nvPr>
        </p:nvSpPr>
        <p:spPr>
          <a:xfrm>
            <a:off x="390000" y="6378000"/>
            <a:ext cx="6396000" cy="480000"/>
          </a:xfrm>
        </p:spPr>
        <p:txBody>
          <a:bodyPr vert="horz" lIns="0" tIns="0" rIns="0" bIns="0" rtlCol="0" anchor="ctr" anchorCtr="0">
            <a:normAutofit/>
          </a:bodyPr>
          <a:lstStyle/>
          <a:p>
            <a:pPr>
              <a:spcAft>
                <a:spcPts val="600"/>
              </a:spcAft>
            </a:pPr>
            <a:r>
              <a:rPr lang="fr-FR" b="1" kern="1200">
                <a:latin typeface="+mn-lt"/>
                <a:ea typeface="+mn-ea"/>
                <a:cs typeface="+mn-cs"/>
              </a:rPr>
              <a:t>DRAJES HAUTS-DE-FRANCE - 20 square Friant "les 4 chênes" - 80039 AMIENS CEDEX 01</a:t>
            </a:r>
          </a:p>
        </p:txBody>
      </p:sp>
      <p:sp>
        <p:nvSpPr>
          <p:cNvPr id="4" name="Espace réservé du contenu 3">
            <a:extLst>
              <a:ext uri="{FF2B5EF4-FFF2-40B4-BE49-F238E27FC236}">
                <a16:creationId xmlns:a16="http://schemas.microsoft.com/office/drawing/2014/main" id="{E521DA4F-19B7-AC98-DCEC-C571B8FDC148}"/>
              </a:ext>
            </a:extLst>
          </p:cNvPr>
          <p:cNvSpPr>
            <a:spLocks noGrp="1"/>
          </p:cNvSpPr>
          <p:nvPr>
            <p:ph sz="quarter" idx="13"/>
          </p:nvPr>
        </p:nvSpPr>
        <p:spPr>
          <a:xfrm>
            <a:off x="389999" y="1700808"/>
            <a:ext cx="6254641" cy="4607917"/>
          </a:xfrm>
        </p:spPr>
        <p:style>
          <a:lnRef idx="1">
            <a:schemeClr val="accent2"/>
          </a:lnRef>
          <a:fillRef idx="2">
            <a:schemeClr val="accent2"/>
          </a:fillRef>
          <a:effectRef idx="1">
            <a:schemeClr val="accent2"/>
          </a:effectRef>
          <a:fontRef idx="minor">
            <a:schemeClr val="dk1"/>
          </a:fontRef>
        </p:style>
        <p:txBody>
          <a:bodyPr anchor="t">
            <a:normAutofit fontScale="92500" lnSpcReduction="10000"/>
          </a:bodyPr>
          <a:lstStyle/>
          <a:p>
            <a:pPr>
              <a:lnSpc>
                <a:spcPct val="90000"/>
              </a:lnSpc>
            </a:pPr>
            <a:r>
              <a:rPr lang="fr-FR" sz="1700" b="1" u="sng" dirty="0">
                <a:solidFill>
                  <a:schemeClr val="tx1"/>
                </a:solidFill>
              </a:rPr>
              <a:t>Une priorité est donnée aux :</a:t>
            </a:r>
          </a:p>
          <a:p>
            <a:pPr>
              <a:lnSpc>
                <a:spcPct val="90000"/>
              </a:lnSpc>
            </a:pPr>
            <a:endParaRPr lang="fr-FR" sz="1700" b="1" u="sng" dirty="0">
              <a:solidFill>
                <a:schemeClr val="tx1"/>
              </a:solidFill>
            </a:endParaRPr>
          </a:p>
          <a:p>
            <a:pPr marL="742950" lvl="1" indent="-285750">
              <a:lnSpc>
                <a:spcPct val="90000"/>
              </a:lnSpc>
              <a:buFont typeface="Arial" panose="020B0604020202020204" pitchFamily="34" charset="0"/>
              <a:buChar char="•"/>
            </a:pPr>
            <a:r>
              <a:rPr lang="fr-FR" sz="1700" b="1" dirty="0">
                <a:solidFill>
                  <a:schemeClr val="tx1"/>
                </a:solidFill>
              </a:rPr>
              <a:t>Créations d’emploi (consolidation possible mais pas prioritaire)</a:t>
            </a:r>
            <a:endParaRPr lang="fr-FR" sz="1700" dirty="0">
              <a:solidFill>
                <a:schemeClr val="tx1"/>
              </a:solidFill>
            </a:endParaRPr>
          </a:p>
          <a:p>
            <a:pPr marL="742950" lvl="1" indent="-285750">
              <a:lnSpc>
                <a:spcPct val="90000"/>
              </a:lnSpc>
              <a:buFont typeface="Arial" panose="020B0604020202020204" pitchFamily="34" charset="0"/>
              <a:buChar char="•"/>
            </a:pPr>
            <a:r>
              <a:rPr lang="fr-FR" sz="1700" b="1" dirty="0">
                <a:solidFill>
                  <a:schemeClr val="tx1"/>
                </a:solidFill>
              </a:rPr>
              <a:t>Emplois en CDI</a:t>
            </a:r>
            <a:endParaRPr lang="fr-FR" sz="1700" dirty="0">
              <a:solidFill>
                <a:schemeClr val="tx1"/>
              </a:solidFill>
            </a:endParaRPr>
          </a:p>
          <a:p>
            <a:pPr marL="742950" lvl="1" indent="-285750">
              <a:lnSpc>
                <a:spcPct val="90000"/>
              </a:lnSpc>
              <a:buFont typeface="Arial" panose="020B0604020202020204" pitchFamily="34" charset="0"/>
              <a:buChar char="•"/>
            </a:pPr>
            <a:r>
              <a:rPr lang="fr-FR" sz="1700" b="1" dirty="0">
                <a:solidFill>
                  <a:schemeClr val="tx1"/>
                </a:solidFill>
              </a:rPr>
              <a:t>Disciplines peu soutenues</a:t>
            </a:r>
            <a:endParaRPr lang="fr-FR" sz="1700" dirty="0">
              <a:solidFill>
                <a:schemeClr val="tx1"/>
              </a:solidFill>
            </a:endParaRPr>
          </a:p>
          <a:p>
            <a:pPr marL="742950" lvl="1" indent="-285750">
              <a:lnSpc>
                <a:spcPct val="90000"/>
              </a:lnSpc>
              <a:buFont typeface="Arial" panose="020B0604020202020204" pitchFamily="34" charset="0"/>
              <a:buChar char="•"/>
            </a:pPr>
            <a:r>
              <a:rPr lang="fr-FR" sz="1700" b="1" dirty="0">
                <a:solidFill>
                  <a:schemeClr val="tx1"/>
                </a:solidFill>
              </a:rPr>
              <a:t>Structures situées ou intervenants en zones carencées </a:t>
            </a:r>
            <a:br>
              <a:rPr lang="fr-FR" sz="1700" dirty="0">
                <a:solidFill>
                  <a:schemeClr val="tx1"/>
                </a:solidFill>
              </a:rPr>
            </a:br>
            <a:r>
              <a:rPr lang="fr-FR" sz="1700" dirty="0">
                <a:solidFill>
                  <a:schemeClr val="tx1"/>
                </a:solidFill>
              </a:rPr>
              <a:t>QPV – Quartiers prioritaires de la ville</a:t>
            </a:r>
            <a:br>
              <a:rPr lang="fr-FR" sz="1700" dirty="0">
                <a:solidFill>
                  <a:schemeClr val="tx1"/>
                </a:solidFill>
              </a:rPr>
            </a:br>
            <a:r>
              <a:rPr lang="fr-FR" sz="1700" dirty="0">
                <a:solidFill>
                  <a:schemeClr val="tx1"/>
                </a:solidFill>
              </a:rPr>
              <a:t> ZRR – Zones de revitalisation rurale</a:t>
            </a:r>
          </a:p>
          <a:p>
            <a:pPr marL="742950" lvl="1" indent="-285750">
              <a:lnSpc>
                <a:spcPct val="90000"/>
              </a:lnSpc>
              <a:buFont typeface="Arial" panose="020B0604020202020204" pitchFamily="34" charset="0"/>
              <a:buChar char="•"/>
            </a:pPr>
            <a:r>
              <a:rPr lang="fr-FR" sz="1700" b="1" dirty="0">
                <a:solidFill>
                  <a:schemeClr val="tx1"/>
                </a:solidFill>
              </a:rPr>
              <a:t>Structures argumentant d’une stratégie de pérennisation </a:t>
            </a:r>
          </a:p>
          <a:p>
            <a:pPr marL="742950" lvl="1" indent="-285750">
              <a:lnSpc>
                <a:spcPct val="90000"/>
              </a:lnSpc>
              <a:buFont typeface="Arial" panose="020B0604020202020204" pitchFamily="34" charset="0"/>
              <a:buChar char="•"/>
            </a:pPr>
            <a:r>
              <a:rPr lang="fr-FR" sz="1700" b="1" dirty="0">
                <a:solidFill>
                  <a:schemeClr val="tx1"/>
                </a:solidFill>
              </a:rPr>
              <a:t>Développement de la pratique féminine</a:t>
            </a:r>
            <a:endParaRPr lang="fr-FR" sz="1700" dirty="0">
              <a:solidFill>
                <a:schemeClr val="tx1"/>
              </a:solidFill>
            </a:endParaRPr>
          </a:p>
          <a:p>
            <a:pPr marL="742950" lvl="1" indent="-285750">
              <a:lnSpc>
                <a:spcPct val="90000"/>
              </a:lnSpc>
              <a:buFont typeface="Arial" panose="020B0604020202020204" pitchFamily="34" charset="0"/>
              <a:buChar char="•"/>
            </a:pPr>
            <a:r>
              <a:rPr lang="fr-FR" sz="1700" b="1" dirty="0">
                <a:solidFill>
                  <a:schemeClr val="tx1"/>
                </a:solidFill>
              </a:rPr>
              <a:t>Actions en faveur des personnes en situation de handicap</a:t>
            </a:r>
            <a:endParaRPr lang="fr-FR" sz="1700" dirty="0">
              <a:solidFill>
                <a:schemeClr val="tx1"/>
              </a:solidFill>
            </a:endParaRPr>
          </a:p>
          <a:p>
            <a:pPr marL="742950" lvl="1" indent="-285750">
              <a:lnSpc>
                <a:spcPct val="90000"/>
              </a:lnSpc>
              <a:buFont typeface="Arial" panose="020B0604020202020204" pitchFamily="34" charset="0"/>
              <a:buChar char="•"/>
            </a:pPr>
            <a:r>
              <a:rPr lang="fr-FR" sz="1700" b="1" dirty="0">
                <a:solidFill>
                  <a:schemeClr val="tx1"/>
                </a:solidFill>
              </a:rPr>
              <a:t>Animation des équipements du Plan "5000 terrains de sport"</a:t>
            </a:r>
            <a:endParaRPr lang="fr-FR" sz="1700" dirty="0">
              <a:solidFill>
                <a:schemeClr val="tx1"/>
              </a:solidFill>
            </a:endParaRPr>
          </a:p>
          <a:p>
            <a:pPr marL="742950" lvl="1" indent="-285750">
              <a:lnSpc>
                <a:spcPct val="90000"/>
              </a:lnSpc>
              <a:buFont typeface="Arial" panose="020B0604020202020204" pitchFamily="34" charset="0"/>
              <a:buChar char="•"/>
            </a:pPr>
            <a:r>
              <a:rPr lang="fr-FR" sz="1700" b="1" dirty="0">
                <a:solidFill>
                  <a:schemeClr val="tx1"/>
                </a:solidFill>
              </a:rPr>
              <a:t>Actions en lien avec les projets sportifs des fédérations (PSF)</a:t>
            </a:r>
          </a:p>
          <a:p>
            <a:pPr marL="742950" lvl="1" indent="-285750">
              <a:lnSpc>
                <a:spcPct val="90000"/>
              </a:lnSpc>
              <a:buFont typeface="Arial" panose="020B0604020202020204" pitchFamily="34" charset="0"/>
              <a:buChar char="•"/>
            </a:pPr>
            <a:r>
              <a:rPr lang="fr-FR" sz="1700" b="1" dirty="0">
                <a:solidFill>
                  <a:schemeClr val="tx1"/>
                </a:solidFill>
              </a:rPr>
              <a:t>Les enjeux à fort impact: santé, éducation, citoyenneté </a:t>
            </a:r>
            <a:endParaRPr lang="fr-FR" sz="1700" dirty="0">
              <a:solidFill>
                <a:schemeClr val="tx1"/>
              </a:solidFill>
            </a:endParaRPr>
          </a:p>
        </p:txBody>
      </p:sp>
      <p:sp>
        <p:nvSpPr>
          <p:cNvPr id="6" name="Espace réservé du contenu 3">
            <a:extLst>
              <a:ext uri="{FF2B5EF4-FFF2-40B4-BE49-F238E27FC236}">
                <a16:creationId xmlns:a16="http://schemas.microsoft.com/office/drawing/2014/main" id="{5627E5B9-5CF1-EA6A-8E13-C998C8785D93}"/>
              </a:ext>
            </a:extLst>
          </p:cNvPr>
          <p:cNvSpPr txBox="1">
            <a:spLocks/>
          </p:cNvSpPr>
          <p:nvPr/>
        </p:nvSpPr>
        <p:spPr bwMode="gray">
          <a:xfrm>
            <a:off x="6815094" y="1772816"/>
            <a:ext cx="2680334" cy="4103687"/>
          </a:xfrm>
          <a:prstGeom prst="rect">
            <a:avLst/>
          </a:prstGeom>
        </p:spPr>
        <p:style>
          <a:lnRef idx="1">
            <a:schemeClr val="accent1"/>
          </a:lnRef>
          <a:fillRef idx="2">
            <a:schemeClr val="accent1"/>
          </a:fillRef>
          <a:effectRef idx="1">
            <a:schemeClr val="accent1"/>
          </a:effectRef>
          <a:fontRef idx="minor">
            <a:schemeClr val="dk1"/>
          </a:fontRef>
        </p:style>
        <p:txBody>
          <a:bodyPr vert="horz" lIns="0" tIns="0" rIns="0" bIns="0" rtlCol="0" anchor="t" anchorCtr="0">
            <a:normAutofit/>
          </a:bodyPr>
          <a:lstStyle>
            <a:lvl1pPr marL="0" indent="0" algn="l" defTabSz="914378" rtl="0" eaLnBrk="1" latinLnBrk="0" hangingPunct="1">
              <a:lnSpc>
                <a:spcPct val="100000"/>
              </a:lnSpc>
              <a:spcBef>
                <a:spcPts val="1200"/>
              </a:spcBef>
              <a:spcAft>
                <a:spcPts val="500"/>
              </a:spcAft>
              <a:buFont typeface="Arial" pitchFamily="34" charset="0"/>
              <a:buNone/>
              <a:defRPr sz="2000" b="0" kern="1200">
                <a:solidFill>
                  <a:schemeClr val="dk1"/>
                </a:solidFill>
                <a:latin typeface="+mn-lt"/>
                <a:ea typeface="+mn-ea"/>
                <a:cs typeface="+mn-cs"/>
              </a:defRPr>
            </a:lvl1pPr>
            <a:lvl2pPr marL="361950" indent="-180975" algn="l" defTabSz="914378" rtl="0" eaLnBrk="1" latinLnBrk="0" hangingPunct="1">
              <a:lnSpc>
                <a:spcPct val="100000"/>
              </a:lnSpc>
              <a:spcBef>
                <a:spcPts val="600"/>
              </a:spcBef>
              <a:spcAft>
                <a:spcPts val="600"/>
              </a:spcAft>
              <a:buFont typeface="Arial" pitchFamily="34" charset="0"/>
              <a:buChar char="•"/>
              <a:defRPr sz="1600" kern="1200">
                <a:solidFill>
                  <a:schemeClr val="dk1"/>
                </a:solidFill>
                <a:latin typeface="+mn-lt"/>
                <a:ea typeface="+mn-ea"/>
                <a:cs typeface="+mn-cs"/>
              </a:defRPr>
            </a:lvl2pPr>
            <a:lvl3pPr marL="536575" indent="-174625" algn="l" defTabSz="914378" rtl="0" eaLnBrk="1" latinLnBrk="0" hangingPunct="1">
              <a:lnSpc>
                <a:spcPct val="100000"/>
              </a:lnSpc>
              <a:spcBef>
                <a:spcPts val="0"/>
              </a:spcBef>
              <a:spcAft>
                <a:spcPts val="600"/>
              </a:spcAft>
              <a:buSzPct val="100000"/>
              <a:buFont typeface="Arial" pitchFamily="34" charset="0"/>
              <a:buChar char="•"/>
              <a:defRPr sz="1400" kern="1200">
                <a:solidFill>
                  <a:schemeClr val="dk1"/>
                </a:solidFill>
                <a:latin typeface="+mn-lt"/>
                <a:ea typeface="+mn-ea"/>
                <a:cs typeface="+mn-cs"/>
              </a:defRPr>
            </a:lvl3pPr>
            <a:lvl4pPr marL="717550" indent="-180975" algn="l" defTabSz="914378" rtl="0" eaLnBrk="1" latinLnBrk="0" hangingPunct="1">
              <a:lnSpc>
                <a:spcPct val="100000"/>
              </a:lnSpc>
              <a:spcBef>
                <a:spcPts val="100"/>
              </a:spcBef>
              <a:spcAft>
                <a:spcPts val="100"/>
              </a:spcAft>
              <a:buSzPct val="100000"/>
              <a:buFont typeface="Arial" pitchFamily="34" charset="0"/>
              <a:buChar char="•"/>
              <a:defRPr sz="1200" kern="1200">
                <a:solidFill>
                  <a:schemeClr val="dk1"/>
                </a:solidFill>
                <a:latin typeface="+mn-lt"/>
                <a:ea typeface="+mn-ea"/>
                <a:cs typeface="+mn-cs"/>
              </a:defRPr>
            </a:lvl4pPr>
            <a:lvl5pPr marL="898525" indent="-180975" algn="l" defTabSz="914378" rtl="0" eaLnBrk="1" latinLnBrk="0" hangingPunct="1">
              <a:lnSpc>
                <a:spcPct val="100000"/>
              </a:lnSpc>
              <a:spcBef>
                <a:spcPts val="100"/>
              </a:spcBef>
              <a:spcAft>
                <a:spcPts val="100"/>
              </a:spcAft>
              <a:buSzPct val="100000"/>
              <a:buFont typeface="Arial" pitchFamily="34" charset="0"/>
              <a:buChar char="•"/>
              <a:defRPr sz="1200" kern="1200">
                <a:solidFill>
                  <a:schemeClr val="dk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defTabSz="914400">
              <a:buNone/>
            </a:pPr>
            <a:r>
              <a:rPr lang="en-US" b="1" u="sng" kern="1200" dirty="0" err="1">
                <a:solidFill>
                  <a:schemeClr val="tx1"/>
                </a:solidFill>
              </a:rPr>
              <a:t>Quelques</a:t>
            </a:r>
            <a:r>
              <a:rPr lang="en-US" b="1" u="sng" kern="1200" dirty="0">
                <a:solidFill>
                  <a:schemeClr val="tx1"/>
                </a:solidFill>
              </a:rPr>
              <a:t> rappels:</a:t>
            </a:r>
          </a:p>
          <a:p>
            <a:pPr marL="742950" marR="0" lvl="1" indent="-285750" algn="l" defTabSz="914378"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fr-FR" b="1" dirty="0">
                <a:solidFill>
                  <a:srgbClr val="000000"/>
                </a:solidFill>
                <a:latin typeface="Marianne"/>
              </a:rPr>
              <a:t>Instance régionale de concertation</a:t>
            </a:r>
          </a:p>
          <a:p>
            <a:pPr marL="742950" marR="0" lvl="1" indent="-285750" algn="l" defTabSz="914378"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fr-FR" sz="1600" b="1" i="0" u="none" strike="noStrike" kern="1200" cap="none" spc="0" normalizeH="0" baseline="0" noProof="0" dirty="0">
                <a:ln>
                  <a:noFill/>
                </a:ln>
                <a:solidFill>
                  <a:srgbClr val="000000"/>
                </a:solidFill>
                <a:effectLst/>
                <a:uLnTx/>
                <a:uFillTx/>
                <a:latin typeface="Marianne"/>
                <a:ea typeface="+mn-ea"/>
                <a:cs typeface="+mn-cs"/>
              </a:rPr>
              <a:t>Avis des fédérations</a:t>
            </a:r>
          </a:p>
          <a:p>
            <a:pPr marL="742950" marR="0" lvl="1" indent="-285750" algn="l" defTabSz="914378"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fr-FR" sz="1600" b="1" i="0" u="none" strike="noStrike" kern="1200" cap="none" spc="0" normalizeH="0" baseline="0" noProof="0" dirty="0">
                <a:ln>
                  <a:noFill/>
                </a:ln>
                <a:solidFill>
                  <a:srgbClr val="000000"/>
                </a:solidFill>
                <a:effectLst/>
                <a:uLnTx/>
                <a:uFillTx/>
                <a:latin typeface="Marianne"/>
                <a:ea typeface="+mn-ea"/>
                <a:cs typeface="+mn-cs"/>
              </a:rPr>
              <a:t>Pas d’obligation d’avoir recruté le salarié lors du dépôt de dossier</a:t>
            </a:r>
          </a:p>
          <a:p>
            <a:pPr marL="742950" marR="0" lvl="1" indent="-285750" algn="l" defTabSz="914378"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fr-FR" b="1" dirty="0">
                <a:solidFill>
                  <a:srgbClr val="000000"/>
                </a:solidFill>
                <a:latin typeface="Marianne"/>
              </a:rPr>
              <a:t>Contrat de travail signé pour mise en paiement</a:t>
            </a:r>
            <a:endParaRPr kumimoji="0" lang="fr-FR" sz="1600" b="0" i="0" u="none" strike="noStrike" kern="1200" cap="none" spc="0" normalizeH="0" baseline="0" noProof="0" dirty="0">
              <a:ln>
                <a:noFill/>
              </a:ln>
              <a:solidFill>
                <a:srgbClr val="000000"/>
              </a:solidFill>
              <a:effectLst/>
              <a:uLnTx/>
              <a:uFillTx/>
              <a:latin typeface="Marianne"/>
              <a:ea typeface="+mn-ea"/>
              <a:cs typeface="+mn-cs"/>
            </a:endParaRPr>
          </a:p>
          <a:p>
            <a:pPr algn="ctr" defTabSz="914400">
              <a:buNone/>
            </a:pPr>
            <a:endParaRPr lang="en-US" b="1" u="sng" dirty="0">
              <a:solidFill>
                <a:schemeClr val="tx1"/>
              </a:solidFill>
            </a:endParaRPr>
          </a:p>
          <a:p>
            <a:pPr defTabSz="914400">
              <a:buNone/>
            </a:pPr>
            <a:endParaRPr lang="en-US" b="1" u="sng" kern="1200" dirty="0">
              <a:solidFill>
                <a:schemeClr val="tx1"/>
              </a:solidFill>
            </a:endParaRPr>
          </a:p>
        </p:txBody>
      </p:sp>
      <p:sp>
        <p:nvSpPr>
          <p:cNvPr id="5" name="ZoneTexte 4">
            <a:extLst>
              <a:ext uri="{FF2B5EF4-FFF2-40B4-BE49-F238E27FC236}">
                <a16:creationId xmlns:a16="http://schemas.microsoft.com/office/drawing/2014/main" id="{CE58A52D-D573-B2ED-4368-6CCD747220A0}"/>
              </a:ext>
            </a:extLst>
          </p:cNvPr>
          <p:cNvSpPr txBox="1"/>
          <p:nvPr/>
        </p:nvSpPr>
        <p:spPr>
          <a:xfrm>
            <a:off x="5169024" y="232468"/>
            <a:ext cx="4536504" cy="461665"/>
          </a:xfrm>
          <a:prstGeom prst="rect">
            <a:avLst/>
          </a:prstGeom>
          <a:noFill/>
        </p:spPr>
        <p:txBody>
          <a:bodyPr wrap="square" rtlCol="0">
            <a:spAutoFit/>
          </a:bodyPr>
          <a:lstStyle/>
          <a:p>
            <a:pPr algn="r"/>
            <a:r>
              <a:rPr lang="fr-FR" sz="1200" b="1" dirty="0">
                <a:latin typeface="Arial" panose="020B0604020202020204" pitchFamily="34" charset="0"/>
                <a:cs typeface="Arial" panose="020B0604020202020204" pitchFamily="34" charset="0"/>
              </a:rPr>
              <a:t>Délégation régionale académique à la jeunesse, à l’engagement et aux sports</a:t>
            </a:r>
          </a:p>
        </p:txBody>
      </p:sp>
    </p:spTree>
    <p:extLst>
      <p:ext uri="{BB962C8B-B14F-4D97-AF65-F5344CB8AC3E}">
        <p14:creationId xmlns:p14="http://schemas.microsoft.com/office/powerpoint/2010/main" val="1637016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023A09-73B7-2364-2AAD-9EAEB00DB2D4}"/>
              </a:ext>
            </a:extLst>
          </p:cNvPr>
          <p:cNvSpPr>
            <a:spLocks noGrp="1"/>
          </p:cNvSpPr>
          <p:nvPr>
            <p:ph type="title"/>
          </p:nvPr>
        </p:nvSpPr>
        <p:spPr>
          <a:xfrm>
            <a:off x="390000" y="912810"/>
            <a:ext cx="9126000" cy="960000"/>
          </a:xfrm>
        </p:spPr>
        <p:txBody>
          <a:bodyPr/>
          <a:lstStyle/>
          <a:p>
            <a:pPr algn="ctr"/>
            <a:r>
              <a:rPr lang="fr-FR" dirty="0"/>
              <a:t>Les emplois en cours (23-24)</a:t>
            </a:r>
          </a:p>
        </p:txBody>
      </p:sp>
      <p:sp>
        <p:nvSpPr>
          <p:cNvPr id="3" name="Espace réservé du pied de page 2">
            <a:extLst>
              <a:ext uri="{FF2B5EF4-FFF2-40B4-BE49-F238E27FC236}">
                <a16:creationId xmlns:a16="http://schemas.microsoft.com/office/drawing/2014/main" id="{1B72BF4B-9595-3A55-1EF9-633CAD7974D6}"/>
              </a:ext>
            </a:extLst>
          </p:cNvPr>
          <p:cNvSpPr>
            <a:spLocks noGrp="1"/>
          </p:cNvSpPr>
          <p:nvPr>
            <p:ph type="ftr" sz="quarter" idx="11"/>
          </p:nvPr>
        </p:nvSpPr>
        <p:spPr/>
        <p:txBody>
          <a:bodyPr/>
          <a:lstStyle/>
          <a:p>
            <a:r>
              <a:rPr lang="fr-FR"/>
              <a:t>DRAJES HAUTS-DE-FRANCE - 20 square Friant "les 4 chênes" - 80039 AMIENS CEDEX 01</a:t>
            </a:r>
            <a:endParaRPr lang="fr-FR" dirty="0"/>
          </a:p>
        </p:txBody>
      </p:sp>
      <p:sp>
        <p:nvSpPr>
          <p:cNvPr id="4" name="Espace réservé du contenu 3">
            <a:extLst>
              <a:ext uri="{FF2B5EF4-FFF2-40B4-BE49-F238E27FC236}">
                <a16:creationId xmlns:a16="http://schemas.microsoft.com/office/drawing/2014/main" id="{4FE82377-0C16-842B-4699-A9BB2A851A8D}"/>
              </a:ext>
            </a:extLst>
          </p:cNvPr>
          <p:cNvSpPr>
            <a:spLocks noGrp="1"/>
          </p:cNvSpPr>
          <p:nvPr>
            <p:ph sz="quarter" idx="13"/>
          </p:nvPr>
        </p:nvSpPr>
        <p:spPr>
          <a:xfrm>
            <a:off x="143343" y="1772816"/>
            <a:ext cx="5138015" cy="4103687"/>
          </a:xfrm>
        </p:spPr>
        <p:style>
          <a:lnRef idx="1">
            <a:schemeClr val="accent2"/>
          </a:lnRef>
          <a:fillRef idx="2">
            <a:schemeClr val="accent2"/>
          </a:fillRef>
          <a:effectRef idx="1">
            <a:schemeClr val="accent2"/>
          </a:effectRef>
          <a:fontRef idx="minor">
            <a:schemeClr val="dk1"/>
          </a:fontRef>
        </p:style>
        <p:txBody>
          <a:bodyPr/>
          <a:lstStyle/>
          <a:p>
            <a:pPr>
              <a:buNone/>
            </a:pPr>
            <a:r>
              <a:rPr lang="fr-FR" sz="1800" b="1" dirty="0">
                <a:latin typeface="+mn-lt"/>
              </a:rPr>
              <a:t>Conditions de mise en paiement (ensemble </a:t>
            </a:r>
            <a:r>
              <a:rPr lang="fr-FR" sz="1800" b="1" dirty="0"/>
              <a:t>d</a:t>
            </a:r>
            <a:r>
              <a:rPr lang="fr-FR" sz="1800" b="1" dirty="0">
                <a:latin typeface="+mn-lt"/>
              </a:rPr>
              <a:t>es emplois)</a:t>
            </a:r>
          </a:p>
          <a:p>
            <a:pPr>
              <a:buNone/>
            </a:pPr>
            <a:r>
              <a:rPr lang="fr-FR" sz="1800" u="sng" dirty="0">
                <a:latin typeface="+mn-lt"/>
              </a:rPr>
              <a:t>Évaluation portant sur :</a:t>
            </a:r>
          </a:p>
          <a:p>
            <a:pPr>
              <a:buFont typeface="Arial" panose="020B0604020202020204" pitchFamily="34" charset="0"/>
              <a:buChar char="•"/>
            </a:pPr>
            <a:r>
              <a:rPr lang="fr-FR" sz="1800" dirty="0">
                <a:latin typeface="+mn-lt"/>
              </a:rPr>
              <a:t>Le maintien dans l’emploi</a:t>
            </a:r>
          </a:p>
          <a:p>
            <a:pPr>
              <a:buFont typeface="Arial" panose="020B0604020202020204" pitchFamily="34" charset="0"/>
              <a:buChar char="•"/>
            </a:pPr>
            <a:r>
              <a:rPr lang="fr-FR" sz="1800" dirty="0">
                <a:latin typeface="+mn-lt"/>
              </a:rPr>
              <a:t>Les missions réalisées</a:t>
            </a:r>
          </a:p>
          <a:p>
            <a:pPr>
              <a:buFont typeface="Arial" panose="020B0604020202020204" pitchFamily="34" charset="0"/>
              <a:buChar char="•"/>
            </a:pPr>
            <a:r>
              <a:rPr lang="fr-FR" sz="1800" dirty="0">
                <a:latin typeface="+mn-lt"/>
              </a:rPr>
              <a:t>L’évolution du modèle socio-économique.</a:t>
            </a:r>
          </a:p>
          <a:p>
            <a:pPr>
              <a:buFont typeface="Arial" panose="020B0604020202020204" pitchFamily="34" charset="0"/>
              <a:buChar char="•"/>
            </a:pPr>
            <a:r>
              <a:rPr lang="fr-FR" sz="1800" dirty="0">
                <a:latin typeface="+mn-lt"/>
              </a:rPr>
              <a:t>Réalisation d’une formation sur la lutte contre les VSS pour salarié et président en 2024 (ou une attestation s’engageant à le faire en 2025)*</a:t>
            </a:r>
          </a:p>
          <a:p>
            <a:pPr>
              <a:buFont typeface="Arial" panose="020B0604020202020204" pitchFamily="34" charset="0"/>
              <a:buChar char="•"/>
            </a:pPr>
            <a:endParaRPr lang="fr-FR" dirty="0"/>
          </a:p>
          <a:p>
            <a:endParaRPr lang="fr-FR" dirty="0"/>
          </a:p>
        </p:txBody>
      </p:sp>
      <p:sp>
        <p:nvSpPr>
          <p:cNvPr id="5" name="Espace réservé du contenu 3">
            <a:extLst>
              <a:ext uri="{FF2B5EF4-FFF2-40B4-BE49-F238E27FC236}">
                <a16:creationId xmlns:a16="http://schemas.microsoft.com/office/drawing/2014/main" id="{707F4115-92C8-9816-C604-6D3679D17862}"/>
              </a:ext>
            </a:extLst>
          </p:cNvPr>
          <p:cNvSpPr txBox="1">
            <a:spLocks/>
          </p:cNvSpPr>
          <p:nvPr/>
        </p:nvSpPr>
        <p:spPr bwMode="gray">
          <a:xfrm>
            <a:off x="5528014" y="1772816"/>
            <a:ext cx="4207668" cy="4320480"/>
          </a:xfrm>
          <a:prstGeom prst="rect">
            <a:avLst/>
          </a:prstGeom>
        </p:spPr>
        <p:style>
          <a:lnRef idx="1">
            <a:schemeClr val="accent1"/>
          </a:lnRef>
          <a:fillRef idx="2">
            <a:schemeClr val="accent1"/>
          </a:fillRef>
          <a:effectRef idx="1">
            <a:schemeClr val="accent1"/>
          </a:effectRef>
          <a:fontRef idx="minor">
            <a:schemeClr val="dk1"/>
          </a:fontRef>
        </p:style>
        <p:txBody>
          <a:bodyPr vert="horz" lIns="0" tIns="0" rIns="0" bIns="0" rtlCol="0" anchor="t" anchorCtr="0">
            <a:noAutofit/>
          </a:bodyPr>
          <a:lstStyle>
            <a:lvl1pPr marL="0" indent="0" algn="l" defTabSz="914378" rtl="0" eaLnBrk="1" latinLnBrk="0" hangingPunct="1">
              <a:lnSpc>
                <a:spcPct val="100000"/>
              </a:lnSpc>
              <a:spcBef>
                <a:spcPts val="1200"/>
              </a:spcBef>
              <a:spcAft>
                <a:spcPts val="500"/>
              </a:spcAft>
              <a:buFont typeface="Arial" pitchFamily="34" charset="0"/>
              <a:buNone/>
              <a:defRPr sz="2000" b="0" kern="1200">
                <a:solidFill>
                  <a:schemeClr val="dk1"/>
                </a:solidFill>
                <a:latin typeface="+mn-lt"/>
                <a:ea typeface="+mn-ea"/>
                <a:cs typeface="+mn-cs"/>
              </a:defRPr>
            </a:lvl1pPr>
            <a:lvl2pPr marL="361950" indent="-180975" algn="l" defTabSz="914378" rtl="0" eaLnBrk="1" latinLnBrk="0" hangingPunct="1">
              <a:lnSpc>
                <a:spcPct val="100000"/>
              </a:lnSpc>
              <a:spcBef>
                <a:spcPts val="600"/>
              </a:spcBef>
              <a:spcAft>
                <a:spcPts val="600"/>
              </a:spcAft>
              <a:buFont typeface="Arial" pitchFamily="34" charset="0"/>
              <a:buChar char="•"/>
              <a:defRPr sz="1600" kern="1200">
                <a:solidFill>
                  <a:schemeClr val="dk1"/>
                </a:solidFill>
                <a:latin typeface="+mn-lt"/>
                <a:ea typeface="+mn-ea"/>
                <a:cs typeface="+mn-cs"/>
              </a:defRPr>
            </a:lvl2pPr>
            <a:lvl3pPr marL="536575" indent="-174625" algn="l" defTabSz="914378" rtl="0" eaLnBrk="1" latinLnBrk="0" hangingPunct="1">
              <a:lnSpc>
                <a:spcPct val="100000"/>
              </a:lnSpc>
              <a:spcBef>
                <a:spcPts val="0"/>
              </a:spcBef>
              <a:spcAft>
                <a:spcPts val="600"/>
              </a:spcAft>
              <a:buSzPct val="100000"/>
              <a:buFont typeface="Arial" pitchFamily="34" charset="0"/>
              <a:buChar char="•"/>
              <a:defRPr sz="1400" kern="1200">
                <a:solidFill>
                  <a:schemeClr val="dk1"/>
                </a:solidFill>
                <a:latin typeface="+mn-lt"/>
                <a:ea typeface="+mn-ea"/>
                <a:cs typeface="+mn-cs"/>
              </a:defRPr>
            </a:lvl3pPr>
            <a:lvl4pPr marL="717550" indent="-180975" algn="l" defTabSz="914378" rtl="0" eaLnBrk="1" latinLnBrk="0" hangingPunct="1">
              <a:lnSpc>
                <a:spcPct val="100000"/>
              </a:lnSpc>
              <a:spcBef>
                <a:spcPts val="100"/>
              </a:spcBef>
              <a:spcAft>
                <a:spcPts val="100"/>
              </a:spcAft>
              <a:buSzPct val="100000"/>
              <a:buFont typeface="Arial" pitchFamily="34" charset="0"/>
              <a:buChar char="•"/>
              <a:defRPr sz="1200" kern="1200">
                <a:solidFill>
                  <a:schemeClr val="dk1"/>
                </a:solidFill>
                <a:latin typeface="+mn-lt"/>
                <a:ea typeface="+mn-ea"/>
                <a:cs typeface="+mn-cs"/>
              </a:defRPr>
            </a:lvl4pPr>
            <a:lvl5pPr marL="898525" indent="-180975" algn="l" defTabSz="914378" rtl="0" eaLnBrk="1" latinLnBrk="0" hangingPunct="1">
              <a:lnSpc>
                <a:spcPct val="100000"/>
              </a:lnSpc>
              <a:spcBef>
                <a:spcPts val="100"/>
              </a:spcBef>
              <a:spcAft>
                <a:spcPts val="100"/>
              </a:spcAft>
              <a:buSzPct val="100000"/>
              <a:buFont typeface="Arial" pitchFamily="34" charset="0"/>
              <a:buChar char="•"/>
              <a:defRPr sz="1200" kern="1200">
                <a:solidFill>
                  <a:schemeClr val="dk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fr-FR" sz="1600" b="1" u="sng" dirty="0"/>
              <a:t>Focus ESQ </a:t>
            </a:r>
            <a:r>
              <a:rPr lang="fr-FR" sz="1600" b="1" u="sng" dirty="0" err="1"/>
              <a:t>parasport</a:t>
            </a:r>
            <a:endParaRPr lang="fr-FR" sz="1600" b="1" u="sng" dirty="0"/>
          </a:p>
          <a:p>
            <a:pPr marL="0" marR="0" lvl="0" indent="0" algn="l" defTabSz="914378" rtl="0" eaLnBrk="1" fontAlgn="auto" latinLnBrk="0" hangingPunct="1">
              <a:lnSpc>
                <a:spcPct val="100000"/>
              </a:lnSpc>
              <a:spcBef>
                <a:spcPts val="1200"/>
              </a:spcBef>
              <a:spcAft>
                <a:spcPts val="50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0000"/>
                </a:solidFill>
                <a:effectLst/>
                <a:uLnTx/>
                <a:uFillTx/>
                <a:latin typeface="Marianne"/>
                <a:ea typeface="+mn-ea"/>
                <a:cs typeface="+mn-cs"/>
              </a:rPr>
              <a:t> 4 conventions à échéance en 2024</a:t>
            </a:r>
          </a:p>
          <a:p>
            <a:pPr marL="0" marR="0" lvl="0" indent="0" algn="l" defTabSz="914378" rtl="0" eaLnBrk="1" fontAlgn="auto" latinLnBrk="0" hangingPunct="1">
              <a:lnSpc>
                <a:spcPct val="100000"/>
              </a:lnSpc>
              <a:spcBef>
                <a:spcPts val="1200"/>
              </a:spcBef>
              <a:spcAft>
                <a:spcPts val="500"/>
              </a:spcAft>
              <a:buClrTx/>
              <a:buSzTx/>
              <a:buFont typeface="Arial" panose="020B0604020202020204" pitchFamily="34" charset="0"/>
              <a:buChar char="•"/>
              <a:tabLst/>
              <a:defRPr/>
            </a:pPr>
            <a:r>
              <a:rPr lang="fr-FR" sz="1600" dirty="0">
                <a:solidFill>
                  <a:srgbClr val="000000"/>
                </a:solidFill>
                <a:latin typeface="Marianne"/>
              </a:rPr>
              <a:t> Entretiens réalisés en mai avec la structure concernés: renouvellement de 3 ans possible.</a:t>
            </a:r>
          </a:p>
          <a:p>
            <a:pPr marL="0" marR="0" lvl="0" indent="0" algn="l" defTabSz="914378" rtl="0" eaLnBrk="1" fontAlgn="auto" latinLnBrk="0" hangingPunct="1">
              <a:lnSpc>
                <a:spcPct val="100000"/>
              </a:lnSpc>
              <a:spcBef>
                <a:spcPts val="1200"/>
              </a:spcBef>
              <a:spcAft>
                <a:spcPts val="500"/>
              </a:spcAft>
              <a:buClrTx/>
              <a:buSzTx/>
              <a:tabLst/>
              <a:defRPr/>
            </a:pPr>
            <a:r>
              <a:rPr kumimoji="0" lang="fr-FR" sz="1600" b="1" i="0" u="sng" strike="noStrike" kern="1200" cap="none" spc="0" normalizeH="0" baseline="0" noProof="0" dirty="0">
                <a:ln>
                  <a:noFill/>
                </a:ln>
                <a:solidFill>
                  <a:srgbClr val="000000"/>
                </a:solidFill>
                <a:effectLst/>
                <a:uLnTx/>
                <a:uFillTx/>
                <a:latin typeface="Marianne"/>
                <a:ea typeface="+mn-ea"/>
                <a:cs typeface="+mn-cs"/>
              </a:rPr>
              <a:t>Focus emplois socio-sportifs (ESS)</a:t>
            </a:r>
          </a:p>
          <a:p>
            <a:pPr>
              <a:buFont typeface="Arial" panose="020B0604020202020204" pitchFamily="34" charset="0"/>
              <a:buChar char="•"/>
              <a:defRPr/>
            </a:pPr>
            <a:r>
              <a:rPr kumimoji="0" lang="fr-FR" sz="1600" i="0" u="none" strike="noStrike" kern="1200" cap="none" spc="0" normalizeH="0" baseline="0" noProof="0" dirty="0">
                <a:ln>
                  <a:noFill/>
                </a:ln>
                <a:solidFill>
                  <a:schemeClr val="tx1"/>
                </a:solidFill>
                <a:effectLst/>
                <a:uLnTx/>
                <a:uFillTx/>
                <a:latin typeface="Marianne"/>
                <a:ea typeface="+mn-ea"/>
                <a:cs typeface="+mn-cs"/>
              </a:rPr>
              <a:t> </a:t>
            </a:r>
            <a:r>
              <a:rPr lang="fr-FR" sz="1600" spc="-25" dirty="0">
                <a:solidFill>
                  <a:schemeClr val="tx1"/>
                </a:solidFill>
                <a:effectLst/>
                <a:latin typeface="Calibri" panose="020F0502020204030204" pitchFamily="34" charset="0"/>
                <a:ea typeface="Calibri" panose="020F0502020204030204" pitchFamily="34" charset="0"/>
              </a:rPr>
              <a:t>Un certificat d’entrée en formation pour le salarié dans le cadre des modules obligatoires sur l’insertion par le sport. (</a:t>
            </a:r>
            <a:r>
              <a:rPr lang="fr-FR" sz="1600" dirty="0">
                <a:latin typeface="+mn-lt"/>
              </a:rPr>
              <a:t>ou une attestation s’engageant à le faire en 2025)*</a:t>
            </a:r>
            <a:endParaRPr lang="fr-FR" sz="1600" spc="-25" dirty="0">
              <a:solidFill>
                <a:schemeClr val="tx1"/>
              </a:solidFill>
              <a:effectLst/>
              <a:latin typeface="Calibri" panose="020F0502020204030204" pitchFamily="34" charset="0"/>
              <a:ea typeface="Calibri" panose="020F0502020204030204" pitchFamily="34" charset="0"/>
            </a:endParaRPr>
          </a:p>
          <a:p>
            <a:pPr>
              <a:defRPr/>
            </a:pPr>
            <a:r>
              <a:rPr kumimoji="0" lang="fr-FR" sz="1600" b="1" i="0" u="sng" strike="noStrike" kern="1200" cap="none" spc="-25" normalizeH="0" baseline="0" noProof="0" dirty="0">
                <a:ln>
                  <a:noFill/>
                </a:ln>
                <a:solidFill>
                  <a:schemeClr val="tx1"/>
                </a:solidFill>
                <a:uLnTx/>
                <a:uFillTx/>
                <a:latin typeface="Calibri" panose="020F0502020204030204" pitchFamily="34" charset="0"/>
                <a:ea typeface="Calibri" panose="020F0502020204030204" pitchFamily="34" charset="0"/>
                <a:cs typeface="+mn-cs"/>
              </a:rPr>
              <a:t>Focus cam</a:t>
            </a:r>
            <a:r>
              <a:rPr lang="fr-FR" sz="1600" b="1" u="sng" spc="-25" dirty="0">
                <a:solidFill>
                  <a:schemeClr val="tx1"/>
                </a:solidFill>
                <a:latin typeface="Calibri" panose="020F0502020204030204" pitchFamily="34" charset="0"/>
                <a:ea typeface="Calibri" panose="020F0502020204030204" pitchFamily="34" charset="0"/>
              </a:rPr>
              <a:t>pus 2023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0000"/>
                </a:solidFill>
                <a:effectLst/>
                <a:uLnTx/>
                <a:uFillTx/>
                <a:latin typeface="Marianne"/>
                <a:ea typeface="+mn-ea"/>
                <a:cs typeface="+mn-cs"/>
              </a:rPr>
              <a:t> </a:t>
            </a:r>
            <a:r>
              <a:rPr kumimoji="0" lang="fr-FR" sz="1600" b="0" i="0" u="none" strike="noStrike" kern="1200" cap="none" spc="-25"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Si nouveau salarié recruté, il doit être issu d’un CFA labélisé campus 2023</a:t>
            </a:r>
          </a:p>
          <a:p>
            <a:pPr>
              <a:defRPr/>
            </a:pPr>
            <a:endParaRPr lang="fr-FR" sz="1600" spc="-25" dirty="0">
              <a:solidFill>
                <a:schemeClr val="tx1"/>
              </a:solidFill>
              <a:latin typeface="Calibri" panose="020F0502020204030204" pitchFamily="34" charset="0"/>
              <a:ea typeface="Calibri" panose="020F0502020204030204" pitchFamily="34" charset="0"/>
            </a:endParaRPr>
          </a:p>
          <a:p>
            <a:pPr>
              <a:defRPr/>
            </a:pPr>
            <a:endParaRPr kumimoji="0" lang="fr-FR" sz="1600" i="0" u="none" strike="noStrike" kern="1200" cap="none" spc="0" normalizeH="0" baseline="0" noProof="0" dirty="0">
              <a:ln>
                <a:noFill/>
              </a:ln>
              <a:solidFill>
                <a:schemeClr val="tx1"/>
              </a:solidFill>
              <a:effectLst/>
              <a:uLnTx/>
              <a:uFillTx/>
              <a:latin typeface="Marianne"/>
              <a:ea typeface="+mn-ea"/>
              <a:cs typeface="+mn-cs"/>
            </a:endParaRPr>
          </a:p>
          <a:p>
            <a:pPr marL="0" marR="0" lvl="0" indent="0" algn="l" defTabSz="914378" rtl="0" eaLnBrk="1" fontAlgn="auto" latinLnBrk="0" hangingPunct="1">
              <a:lnSpc>
                <a:spcPct val="100000"/>
              </a:lnSpc>
              <a:spcBef>
                <a:spcPts val="1200"/>
              </a:spcBef>
              <a:spcAft>
                <a:spcPts val="50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srgbClr val="000000"/>
              </a:solidFill>
              <a:effectLst/>
              <a:uLnTx/>
              <a:uFillTx/>
              <a:latin typeface="Marianne"/>
              <a:ea typeface="+mn-ea"/>
              <a:cs typeface="+mn-cs"/>
            </a:endParaRPr>
          </a:p>
          <a:p>
            <a:endParaRPr lang="fr-FR" sz="1600" dirty="0"/>
          </a:p>
          <a:p>
            <a:endParaRPr lang="fr-FR" sz="1600" dirty="0"/>
          </a:p>
          <a:p>
            <a:endParaRPr lang="fr-FR" sz="1600" dirty="0"/>
          </a:p>
          <a:p>
            <a:pPr>
              <a:buFont typeface="Arial" pitchFamily="34" charset="0"/>
              <a:buChar char="•"/>
            </a:pPr>
            <a:endParaRPr lang="fr-FR" dirty="0"/>
          </a:p>
          <a:p>
            <a:endParaRPr lang="fr-FR" dirty="0"/>
          </a:p>
        </p:txBody>
      </p:sp>
      <p:sp>
        <p:nvSpPr>
          <p:cNvPr id="7" name="ZoneTexte 6">
            <a:extLst>
              <a:ext uri="{FF2B5EF4-FFF2-40B4-BE49-F238E27FC236}">
                <a16:creationId xmlns:a16="http://schemas.microsoft.com/office/drawing/2014/main" id="{5962DF24-E4F0-117F-463C-9DC4D837648F}"/>
              </a:ext>
            </a:extLst>
          </p:cNvPr>
          <p:cNvSpPr txBox="1"/>
          <p:nvPr/>
        </p:nvSpPr>
        <p:spPr>
          <a:xfrm>
            <a:off x="5169024" y="232468"/>
            <a:ext cx="4536504" cy="461665"/>
          </a:xfrm>
          <a:prstGeom prst="rect">
            <a:avLst/>
          </a:prstGeom>
          <a:noFill/>
        </p:spPr>
        <p:txBody>
          <a:bodyPr wrap="square" rtlCol="0">
            <a:spAutoFit/>
          </a:bodyPr>
          <a:lstStyle/>
          <a:p>
            <a:pPr algn="r"/>
            <a:r>
              <a:rPr lang="fr-FR" sz="1200" b="1" dirty="0">
                <a:latin typeface="Arial" panose="020B0604020202020204" pitchFamily="34" charset="0"/>
                <a:cs typeface="Arial" panose="020B0604020202020204" pitchFamily="34" charset="0"/>
              </a:rPr>
              <a:t>Délégation régionale académique à la jeunesse, à l’engagement et aux sports</a:t>
            </a:r>
          </a:p>
        </p:txBody>
      </p:sp>
    </p:spTree>
    <p:extLst>
      <p:ext uri="{BB962C8B-B14F-4D97-AF65-F5344CB8AC3E}">
        <p14:creationId xmlns:p14="http://schemas.microsoft.com/office/powerpoint/2010/main" val="3647754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9A4FC-7F31-CA3E-DCC8-58C0C9E2DC6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9EFD49E-58C5-21AA-FD0B-DFAF663A4381}"/>
              </a:ext>
            </a:extLst>
          </p:cNvPr>
          <p:cNvSpPr>
            <a:spLocks noGrp="1"/>
          </p:cNvSpPr>
          <p:nvPr>
            <p:ph type="title"/>
          </p:nvPr>
        </p:nvSpPr>
        <p:spPr>
          <a:xfrm>
            <a:off x="334906" y="737480"/>
            <a:ext cx="9126000" cy="960000"/>
          </a:xfrm>
        </p:spPr>
        <p:txBody>
          <a:bodyPr/>
          <a:lstStyle/>
          <a:p>
            <a:pPr algn="ctr"/>
            <a:r>
              <a:rPr lang="fr-FR" dirty="0"/>
              <a:t>Les formations obligatoires:</a:t>
            </a:r>
            <a:br>
              <a:rPr lang="fr-FR" dirty="0"/>
            </a:br>
            <a:r>
              <a:rPr lang="fr-FR" i="1" dirty="0"/>
              <a:t>VSS</a:t>
            </a:r>
          </a:p>
        </p:txBody>
      </p:sp>
      <p:sp>
        <p:nvSpPr>
          <p:cNvPr id="3" name="Espace réservé du pied de page 2">
            <a:extLst>
              <a:ext uri="{FF2B5EF4-FFF2-40B4-BE49-F238E27FC236}">
                <a16:creationId xmlns:a16="http://schemas.microsoft.com/office/drawing/2014/main" id="{11918F18-7F78-D90A-8EA6-CBB99A787A57}"/>
              </a:ext>
            </a:extLst>
          </p:cNvPr>
          <p:cNvSpPr>
            <a:spLocks noGrp="1"/>
          </p:cNvSpPr>
          <p:nvPr>
            <p:ph type="ftr" sz="quarter" idx="11"/>
          </p:nvPr>
        </p:nvSpPr>
        <p:spPr/>
        <p:txBody>
          <a:bodyPr/>
          <a:lstStyle/>
          <a:p>
            <a:r>
              <a:rPr lang="fr-FR"/>
              <a:t>DRAJES HAUTS-DE-FRANCE - 20 square Friant "les 4 chênes" - 80039 AMIENS CEDEX 01</a:t>
            </a:r>
            <a:endParaRPr lang="fr-FR" dirty="0"/>
          </a:p>
        </p:txBody>
      </p:sp>
      <p:sp>
        <p:nvSpPr>
          <p:cNvPr id="4" name="Espace réservé du contenu 3">
            <a:extLst>
              <a:ext uri="{FF2B5EF4-FFF2-40B4-BE49-F238E27FC236}">
                <a16:creationId xmlns:a16="http://schemas.microsoft.com/office/drawing/2014/main" id="{937F754D-1B66-B00B-B7BD-A75F7B740ABF}"/>
              </a:ext>
            </a:extLst>
          </p:cNvPr>
          <p:cNvSpPr>
            <a:spLocks noGrp="1"/>
          </p:cNvSpPr>
          <p:nvPr>
            <p:ph sz="quarter" idx="13"/>
          </p:nvPr>
        </p:nvSpPr>
        <p:spPr>
          <a:xfrm>
            <a:off x="389999" y="1697480"/>
            <a:ext cx="4346451" cy="4680520"/>
          </a:xfrm>
          <a:ln/>
        </p:spPr>
        <p:style>
          <a:lnRef idx="1">
            <a:schemeClr val="accent2"/>
          </a:lnRef>
          <a:fillRef idx="2">
            <a:schemeClr val="accent2"/>
          </a:fillRef>
          <a:effectRef idx="1">
            <a:schemeClr val="accent2"/>
          </a:effectRef>
          <a:fontRef idx="minor">
            <a:schemeClr val="dk1"/>
          </a:fontRef>
        </p:style>
        <p:txBody>
          <a:bodyPr/>
          <a:lstStyle/>
          <a:p>
            <a:r>
              <a:rPr lang="fr-FR" b="1" dirty="0"/>
              <a:t>Emplois en cours</a:t>
            </a:r>
          </a:p>
          <a:p>
            <a:pPr>
              <a:buFont typeface="Arial" panose="020B0604020202020204" pitchFamily="34" charset="0"/>
              <a:buChar char="•"/>
            </a:pPr>
            <a:r>
              <a:rPr lang="fr-FR" dirty="0"/>
              <a:t>Formation pas sensibilisation (webinaire transversal d’une heure abordant les VSS pas éligible)</a:t>
            </a:r>
          </a:p>
          <a:p>
            <a:pPr>
              <a:buFont typeface="Arial" panose="020B0604020202020204" pitchFamily="34" charset="0"/>
              <a:buChar char="•"/>
            </a:pPr>
            <a:r>
              <a:rPr lang="fr-FR" dirty="0"/>
              <a:t>Doit être réalisée en 2024 (même si déjà effectuée auparavant)</a:t>
            </a:r>
          </a:p>
          <a:p>
            <a:pPr>
              <a:buFont typeface="Arial" panose="020B0604020202020204" pitchFamily="34" charset="0"/>
              <a:buChar char="•"/>
            </a:pPr>
            <a:r>
              <a:rPr lang="fr-FR" dirty="0"/>
              <a:t>Salarié et dirigeant</a:t>
            </a:r>
          </a:p>
          <a:p>
            <a:pPr>
              <a:buFont typeface="Arial" panose="020B0604020202020204" pitchFamily="34" charset="0"/>
              <a:buChar char="•"/>
            </a:pPr>
            <a:r>
              <a:rPr lang="fr-FR" dirty="0"/>
              <a:t>Catalogue de formation fourni par l’ANS à partir de juin 2025</a:t>
            </a:r>
          </a:p>
          <a:p>
            <a:pPr>
              <a:buFont typeface="Arial" panose="020B0604020202020204" pitchFamily="34" charset="0"/>
              <a:buChar char="•"/>
            </a:pPr>
            <a:r>
              <a:rPr lang="fr-FR" dirty="0"/>
              <a:t>Attestation sur l’honneur s’engageant à réaliser la formation en 2025</a:t>
            </a:r>
          </a:p>
          <a:p>
            <a:pPr>
              <a:buFont typeface="Arial" panose="020B0604020202020204" pitchFamily="34" charset="0"/>
              <a:buChar char="•"/>
            </a:pPr>
            <a:endParaRPr lang="fr-FR" dirty="0"/>
          </a:p>
        </p:txBody>
      </p:sp>
      <p:sp>
        <p:nvSpPr>
          <p:cNvPr id="5" name="Espace réservé du contenu 3">
            <a:extLst>
              <a:ext uri="{FF2B5EF4-FFF2-40B4-BE49-F238E27FC236}">
                <a16:creationId xmlns:a16="http://schemas.microsoft.com/office/drawing/2014/main" id="{9343410B-1867-AEF0-DDF3-70AE2A65C6FE}"/>
              </a:ext>
            </a:extLst>
          </p:cNvPr>
          <p:cNvSpPr txBox="1">
            <a:spLocks/>
          </p:cNvSpPr>
          <p:nvPr/>
        </p:nvSpPr>
        <p:spPr bwMode="gray">
          <a:xfrm>
            <a:off x="5224643" y="1685633"/>
            <a:ext cx="4346451" cy="4680520"/>
          </a:xfrm>
          <a:prstGeom prst="rect">
            <a:avLst/>
          </a:prstGeom>
        </p:spPr>
        <p:style>
          <a:lnRef idx="1">
            <a:schemeClr val="accent1"/>
          </a:lnRef>
          <a:fillRef idx="2">
            <a:schemeClr val="accent1"/>
          </a:fillRef>
          <a:effectRef idx="1">
            <a:schemeClr val="accent1"/>
          </a:effectRef>
          <a:fontRef idx="minor">
            <a:schemeClr val="dk1"/>
          </a:fontRef>
        </p:style>
        <p:txBody>
          <a:bodyPr vert="horz" lIns="0" tIns="0" rIns="0" bIns="0" rtlCol="0" anchor="t" anchorCtr="0">
            <a:noAutofit/>
          </a:bodyPr>
          <a:lstStyle>
            <a:lvl1pPr marL="0" indent="0" algn="l" defTabSz="914378" rtl="0" eaLnBrk="1" latinLnBrk="0" hangingPunct="1">
              <a:lnSpc>
                <a:spcPct val="100000"/>
              </a:lnSpc>
              <a:spcBef>
                <a:spcPts val="1200"/>
              </a:spcBef>
              <a:spcAft>
                <a:spcPts val="500"/>
              </a:spcAft>
              <a:buFont typeface="Arial" pitchFamily="34" charset="0"/>
              <a:buNone/>
              <a:defRPr sz="2000" b="0" kern="1200">
                <a:solidFill>
                  <a:schemeClr val="dk1"/>
                </a:solidFill>
                <a:latin typeface="+mn-lt"/>
                <a:ea typeface="+mn-ea"/>
                <a:cs typeface="+mn-cs"/>
              </a:defRPr>
            </a:lvl1pPr>
            <a:lvl2pPr marL="361950" indent="-180975" algn="l" defTabSz="914378" rtl="0" eaLnBrk="1" latinLnBrk="0" hangingPunct="1">
              <a:lnSpc>
                <a:spcPct val="100000"/>
              </a:lnSpc>
              <a:spcBef>
                <a:spcPts val="600"/>
              </a:spcBef>
              <a:spcAft>
                <a:spcPts val="600"/>
              </a:spcAft>
              <a:buFont typeface="Arial" pitchFamily="34" charset="0"/>
              <a:buChar char="•"/>
              <a:defRPr sz="1600" kern="1200">
                <a:solidFill>
                  <a:schemeClr val="dk1"/>
                </a:solidFill>
                <a:latin typeface="+mn-lt"/>
                <a:ea typeface="+mn-ea"/>
                <a:cs typeface="+mn-cs"/>
              </a:defRPr>
            </a:lvl2pPr>
            <a:lvl3pPr marL="536575" indent="-174625" algn="l" defTabSz="914378" rtl="0" eaLnBrk="1" latinLnBrk="0" hangingPunct="1">
              <a:lnSpc>
                <a:spcPct val="100000"/>
              </a:lnSpc>
              <a:spcBef>
                <a:spcPts val="0"/>
              </a:spcBef>
              <a:spcAft>
                <a:spcPts val="600"/>
              </a:spcAft>
              <a:buSzPct val="100000"/>
              <a:buFont typeface="Arial" pitchFamily="34" charset="0"/>
              <a:buChar char="•"/>
              <a:defRPr sz="1400" kern="1200">
                <a:solidFill>
                  <a:schemeClr val="dk1"/>
                </a:solidFill>
                <a:latin typeface="+mn-lt"/>
                <a:ea typeface="+mn-ea"/>
                <a:cs typeface="+mn-cs"/>
              </a:defRPr>
            </a:lvl3pPr>
            <a:lvl4pPr marL="717550" indent="-180975" algn="l" defTabSz="914378" rtl="0" eaLnBrk="1" latinLnBrk="0" hangingPunct="1">
              <a:lnSpc>
                <a:spcPct val="100000"/>
              </a:lnSpc>
              <a:spcBef>
                <a:spcPts val="100"/>
              </a:spcBef>
              <a:spcAft>
                <a:spcPts val="100"/>
              </a:spcAft>
              <a:buSzPct val="100000"/>
              <a:buFont typeface="Arial" pitchFamily="34" charset="0"/>
              <a:buChar char="•"/>
              <a:defRPr sz="1200" kern="1200">
                <a:solidFill>
                  <a:schemeClr val="dk1"/>
                </a:solidFill>
                <a:latin typeface="+mn-lt"/>
                <a:ea typeface="+mn-ea"/>
                <a:cs typeface="+mn-cs"/>
              </a:defRPr>
            </a:lvl4pPr>
            <a:lvl5pPr marL="898525" indent="-180975" algn="l" defTabSz="914378" rtl="0" eaLnBrk="1" latinLnBrk="0" hangingPunct="1">
              <a:lnSpc>
                <a:spcPct val="100000"/>
              </a:lnSpc>
              <a:spcBef>
                <a:spcPts val="100"/>
              </a:spcBef>
              <a:spcAft>
                <a:spcPts val="100"/>
              </a:spcAft>
              <a:buSzPct val="100000"/>
              <a:buFont typeface="Arial" pitchFamily="34" charset="0"/>
              <a:buChar char="•"/>
              <a:defRPr sz="1200" kern="1200">
                <a:solidFill>
                  <a:schemeClr val="dk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fr-FR" b="1" dirty="0"/>
              <a:t>Création d’emploi</a:t>
            </a:r>
          </a:p>
          <a:p>
            <a:pPr>
              <a:buFont typeface="Arial" pitchFamily="34" charset="0"/>
              <a:buChar char="•"/>
            </a:pPr>
            <a:r>
              <a:rPr lang="fr-FR" dirty="0"/>
              <a:t>Formation pas sensibilisation (webinaire transversal d’une heure abordant les VSS pas éligible)</a:t>
            </a:r>
          </a:p>
          <a:p>
            <a:pPr>
              <a:buFont typeface="Arial" pitchFamily="34" charset="0"/>
              <a:buChar char="•"/>
            </a:pPr>
            <a:r>
              <a:rPr lang="fr-FR" dirty="0"/>
              <a:t>Doit être réalisé au plus tard pour l’évaluation et/ou mise en paiement 2026</a:t>
            </a:r>
          </a:p>
          <a:p>
            <a:pPr>
              <a:buFont typeface="Arial" pitchFamily="34" charset="0"/>
              <a:buChar char="•"/>
            </a:pPr>
            <a:r>
              <a:rPr lang="fr-FR" dirty="0"/>
              <a:t>Salarié et dirigeant</a:t>
            </a:r>
          </a:p>
          <a:p>
            <a:pPr>
              <a:buFont typeface="Arial" pitchFamily="34" charset="0"/>
              <a:buChar char="•"/>
            </a:pPr>
            <a:r>
              <a:rPr lang="fr-FR" dirty="0"/>
              <a:t>Catalogue de formation fourni par l’ANS à partir de juin 2025</a:t>
            </a:r>
          </a:p>
          <a:p>
            <a:pPr>
              <a:buFont typeface="Arial" pitchFamily="34" charset="0"/>
              <a:buChar char="•"/>
            </a:pPr>
            <a:endParaRPr lang="fr-FR" dirty="0"/>
          </a:p>
        </p:txBody>
      </p:sp>
      <p:sp>
        <p:nvSpPr>
          <p:cNvPr id="6" name="ZoneTexte 5">
            <a:extLst>
              <a:ext uri="{FF2B5EF4-FFF2-40B4-BE49-F238E27FC236}">
                <a16:creationId xmlns:a16="http://schemas.microsoft.com/office/drawing/2014/main" id="{E29F031C-DF06-53D8-CDF3-7D909650EBEA}"/>
              </a:ext>
            </a:extLst>
          </p:cNvPr>
          <p:cNvSpPr txBox="1"/>
          <p:nvPr/>
        </p:nvSpPr>
        <p:spPr>
          <a:xfrm>
            <a:off x="5169024" y="232468"/>
            <a:ext cx="4536504" cy="461665"/>
          </a:xfrm>
          <a:prstGeom prst="rect">
            <a:avLst/>
          </a:prstGeom>
          <a:noFill/>
        </p:spPr>
        <p:txBody>
          <a:bodyPr wrap="square" rtlCol="0">
            <a:spAutoFit/>
          </a:bodyPr>
          <a:lstStyle/>
          <a:p>
            <a:pPr algn="r"/>
            <a:r>
              <a:rPr lang="fr-FR" sz="1200" b="1" dirty="0">
                <a:latin typeface="Arial" panose="020B0604020202020204" pitchFamily="34" charset="0"/>
                <a:cs typeface="Arial" panose="020B0604020202020204" pitchFamily="34" charset="0"/>
              </a:rPr>
              <a:t>Délégation régionale académique à la jeunesse, à l’engagement et aux sports</a:t>
            </a:r>
          </a:p>
        </p:txBody>
      </p:sp>
    </p:spTree>
    <p:extLst>
      <p:ext uri="{BB962C8B-B14F-4D97-AF65-F5344CB8AC3E}">
        <p14:creationId xmlns:p14="http://schemas.microsoft.com/office/powerpoint/2010/main" val="3510810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CD36C-0D63-31BF-9912-569612EAB89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0D697B2-1C28-4743-7CE4-15595505057E}"/>
              </a:ext>
            </a:extLst>
          </p:cNvPr>
          <p:cNvSpPr>
            <a:spLocks noGrp="1"/>
          </p:cNvSpPr>
          <p:nvPr>
            <p:ph type="title"/>
          </p:nvPr>
        </p:nvSpPr>
        <p:spPr>
          <a:xfrm>
            <a:off x="334906" y="737480"/>
            <a:ext cx="9126000" cy="960000"/>
          </a:xfrm>
        </p:spPr>
        <p:txBody>
          <a:bodyPr/>
          <a:lstStyle/>
          <a:p>
            <a:pPr algn="ctr"/>
            <a:r>
              <a:rPr lang="fr-FR" dirty="0"/>
              <a:t>Les formations obligatoires:</a:t>
            </a:r>
            <a:br>
              <a:rPr lang="fr-FR" dirty="0"/>
            </a:br>
            <a:r>
              <a:rPr lang="fr-FR" i="1" dirty="0"/>
              <a:t>Emplois socio-sport</a:t>
            </a:r>
          </a:p>
        </p:txBody>
      </p:sp>
      <p:sp>
        <p:nvSpPr>
          <p:cNvPr id="3" name="Espace réservé du pied de page 2">
            <a:extLst>
              <a:ext uri="{FF2B5EF4-FFF2-40B4-BE49-F238E27FC236}">
                <a16:creationId xmlns:a16="http://schemas.microsoft.com/office/drawing/2014/main" id="{720A40E5-7F6A-4234-D996-80AB7409DBCE}"/>
              </a:ext>
            </a:extLst>
          </p:cNvPr>
          <p:cNvSpPr>
            <a:spLocks noGrp="1"/>
          </p:cNvSpPr>
          <p:nvPr>
            <p:ph type="ftr" sz="quarter" idx="11"/>
          </p:nvPr>
        </p:nvSpPr>
        <p:spPr/>
        <p:txBody>
          <a:bodyPr/>
          <a:lstStyle/>
          <a:p>
            <a:r>
              <a:rPr lang="fr-FR"/>
              <a:t>DRAJES HAUTS-DE-FRANCE - 20 square Friant "les 4 chênes" - 80039 AMIENS CEDEX 01</a:t>
            </a:r>
            <a:endParaRPr lang="fr-FR" dirty="0"/>
          </a:p>
        </p:txBody>
      </p:sp>
      <p:sp>
        <p:nvSpPr>
          <p:cNvPr id="4" name="Espace réservé du contenu 3">
            <a:extLst>
              <a:ext uri="{FF2B5EF4-FFF2-40B4-BE49-F238E27FC236}">
                <a16:creationId xmlns:a16="http://schemas.microsoft.com/office/drawing/2014/main" id="{5C177217-BC65-0D4D-ADCE-EA1BA98D2951}"/>
              </a:ext>
            </a:extLst>
          </p:cNvPr>
          <p:cNvSpPr>
            <a:spLocks noGrp="1"/>
          </p:cNvSpPr>
          <p:nvPr>
            <p:ph sz="quarter" idx="13"/>
          </p:nvPr>
        </p:nvSpPr>
        <p:spPr>
          <a:xfrm>
            <a:off x="389999" y="1697480"/>
            <a:ext cx="4346451" cy="4680520"/>
          </a:xfrm>
          <a:ln/>
        </p:spPr>
        <p:style>
          <a:lnRef idx="1">
            <a:schemeClr val="accent2"/>
          </a:lnRef>
          <a:fillRef idx="2">
            <a:schemeClr val="accent2"/>
          </a:fillRef>
          <a:effectRef idx="1">
            <a:schemeClr val="accent2"/>
          </a:effectRef>
          <a:fontRef idx="minor">
            <a:schemeClr val="dk1"/>
          </a:fontRef>
        </p:style>
        <p:txBody>
          <a:bodyPr/>
          <a:lstStyle/>
          <a:p>
            <a:pPr>
              <a:buFont typeface="Arial" panose="020B0604020202020204" pitchFamily="34" charset="0"/>
              <a:buChar char="•"/>
            </a:pPr>
            <a:r>
              <a:rPr lang="fr-FR" dirty="0"/>
              <a:t>Rappel des missions d’ESS</a:t>
            </a:r>
          </a:p>
          <a:p>
            <a:pPr>
              <a:buFont typeface="Arial" panose="020B0604020202020204" pitchFamily="34" charset="0"/>
              <a:buChar char="•"/>
            </a:pPr>
            <a:r>
              <a:rPr lang="fr-FR" dirty="0"/>
              <a:t> Sport comme outil d’insertion professionnel</a:t>
            </a:r>
          </a:p>
          <a:p>
            <a:pPr>
              <a:buFont typeface="Arial" panose="020B0604020202020204" pitchFamily="34" charset="0"/>
              <a:buChar char="•"/>
            </a:pPr>
            <a:r>
              <a:rPr lang="fr-FR" dirty="0"/>
              <a:t>Intervenir dans l’une des 68 villes identifiés en HDF</a:t>
            </a:r>
          </a:p>
          <a:p>
            <a:pPr>
              <a:buFont typeface="Arial" panose="020B0604020202020204" pitchFamily="34" charset="0"/>
              <a:buChar char="•"/>
            </a:pPr>
            <a:r>
              <a:rPr lang="fr-FR" dirty="0"/>
              <a:t>Travailler en lien avec des acteurs locaux </a:t>
            </a:r>
          </a:p>
          <a:p>
            <a:pPr>
              <a:buFont typeface="Arial" panose="020B0604020202020204" pitchFamily="34" charset="0"/>
              <a:buChar char="•"/>
            </a:pPr>
            <a:r>
              <a:rPr lang="fr-FR" dirty="0"/>
              <a:t>Repérer des jeunes dans les QPV, établissements scolaires: 2heures de sports au collèges, cités éducatives, sésame…</a:t>
            </a:r>
          </a:p>
          <a:p>
            <a:pPr>
              <a:buFont typeface="Arial" panose="020B0604020202020204" pitchFamily="34" charset="0"/>
              <a:buChar char="•"/>
            </a:pPr>
            <a:r>
              <a:rPr lang="fr-FR" dirty="0"/>
              <a:t>Pas de mission d’entrainement</a:t>
            </a:r>
          </a:p>
        </p:txBody>
      </p:sp>
      <p:sp>
        <p:nvSpPr>
          <p:cNvPr id="5" name="Espace réservé du contenu 3">
            <a:extLst>
              <a:ext uri="{FF2B5EF4-FFF2-40B4-BE49-F238E27FC236}">
                <a16:creationId xmlns:a16="http://schemas.microsoft.com/office/drawing/2014/main" id="{E1E5402A-DD0E-9CB4-F3A2-8DE72C8042D0}"/>
              </a:ext>
            </a:extLst>
          </p:cNvPr>
          <p:cNvSpPr txBox="1">
            <a:spLocks/>
          </p:cNvSpPr>
          <p:nvPr/>
        </p:nvSpPr>
        <p:spPr bwMode="gray">
          <a:xfrm>
            <a:off x="5224643" y="1701627"/>
            <a:ext cx="4346451" cy="3387704"/>
          </a:xfrm>
          <a:prstGeom prst="rect">
            <a:avLst/>
          </a:prstGeom>
        </p:spPr>
        <p:style>
          <a:lnRef idx="1">
            <a:schemeClr val="accent1"/>
          </a:lnRef>
          <a:fillRef idx="2">
            <a:schemeClr val="accent1"/>
          </a:fillRef>
          <a:effectRef idx="1">
            <a:schemeClr val="accent1"/>
          </a:effectRef>
          <a:fontRef idx="minor">
            <a:schemeClr val="dk1"/>
          </a:fontRef>
        </p:style>
        <p:txBody>
          <a:bodyPr vert="horz" lIns="0" tIns="0" rIns="0" bIns="0" rtlCol="0" anchor="t" anchorCtr="0">
            <a:noAutofit/>
          </a:bodyPr>
          <a:lstStyle>
            <a:lvl1pPr marL="0" indent="0" algn="l" defTabSz="914378" rtl="0" eaLnBrk="1" latinLnBrk="0" hangingPunct="1">
              <a:lnSpc>
                <a:spcPct val="100000"/>
              </a:lnSpc>
              <a:spcBef>
                <a:spcPts val="1200"/>
              </a:spcBef>
              <a:spcAft>
                <a:spcPts val="500"/>
              </a:spcAft>
              <a:buFont typeface="Arial" pitchFamily="34" charset="0"/>
              <a:buNone/>
              <a:defRPr sz="2000" b="0" kern="1200">
                <a:solidFill>
                  <a:schemeClr val="dk1"/>
                </a:solidFill>
                <a:latin typeface="+mn-lt"/>
                <a:ea typeface="+mn-ea"/>
                <a:cs typeface="+mn-cs"/>
              </a:defRPr>
            </a:lvl1pPr>
            <a:lvl2pPr marL="361950" indent="-180975" algn="l" defTabSz="914378" rtl="0" eaLnBrk="1" latinLnBrk="0" hangingPunct="1">
              <a:lnSpc>
                <a:spcPct val="100000"/>
              </a:lnSpc>
              <a:spcBef>
                <a:spcPts val="600"/>
              </a:spcBef>
              <a:spcAft>
                <a:spcPts val="600"/>
              </a:spcAft>
              <a:buFont typeface="Arial" pitchFamily="34" charset="0"/>
              <a:buChar char="•"/>
              <a:defRPr sz="1600" kern="1200">
                <a:solidFill>
                  <a:schemeClr val="dk1"/>
                </a:solidFill>
                <a:latin typeface="+mn-lt"/>
                <a:ea typeface="+mn-ea"/>
                <a:cs typeface="+mn-cs"/>
              </a:defRPr>
            </a:lvl2pPr>
            <a:lvl3pPr marL="536575" indent="-174625" algn="l" defTabSz="914378" rtl="0" eaLnBrk="1" latinLnBrk="0" hangingPunct="1">
              <a:lnSpc>
                <a:spcPct val="100000"/>
              </a:lnSpc>
              <a:spcBef>
                <a:spcPts val="0"/>
              </a:spcBef>
              <a:spcAft>
                <a:spcPts val="600"/>
              </a:spcAft>
              <a:buSzPct val="100000"/>
              <a:buFont typeface="Arial" pitchFamily="34" charset="0"/>
              <a:buChar char="•"/>
              <a:defRPr sz="1400" kern="1200">
                <a:solidFill>
                  <a:schemeClr val="dk1"/>
                </a:solidFill>
                <a:latin typeface="+mn-lt"/>
                <a:ea typeface="+mn-ea"/>
                <a:cs typeface="+mn-cs"/>
              </a:defRPr>
            </a:lvl3pPr>
            <a:lvl4pPr marL="717550" indent="-180975" algn="l" defTabSz="914378" rtl="0" eaLnBrk="1" latinLnBrk="0" hangingPunct="1">
              <a:lnSpc>
                <a:spcPct val="100000"/>
              </a:lnSpc>
              <a:spcBef>
                <a:spcPts val="100"/>
              </a:spcBef>
              <a:spcAft>
                <a:spcPts val="100"/>
              </a:spcAft>
              <a:buSzPct val="100000"/>
              <a:buFont typeface="Arial" pitchFamily="34" charset="0"/>
              <a:buChar char="•"/>
              <a:defRPr sz="1200" kern="1200">
                <a:solidFill>
                  <a:schemeClr val="dk1"/>
                </a:solidFill>
                <a:latin typeface="+mn-lt"/>
                <a:ea typeface="+mn-ea"/>
                <a:cs typeface="+mn-cs"/>
              </a:defRPr>
            </a:lvl4pPr>
            <a:lvl5pPr marL="898525" indent="-180975" algn="l" defTabSz="914378" rtl="0" eaLnBrk="1" latinLnBrk="0" hangingPunct="1">
              <a:lnSpc>
                <a:spcPct val="100000"/>
              </a:lnSpc>
              <a:spcBef>
                <a:spcPts val="100"/>
              </a:spcBef>
              <a:spcAft>
                <a:spcPts val="100"/>
              </a:spcAft>
              <a:buSzPct val="100000"/>
              <a:buFont typeface="Arial" pitchFamily="34" charset="0"/>
              <a:buChar char="•"/>
              <a:defRPr sz="1200" kern="1200">
                <a:solidFill>
                  <a:schemeClr val="dk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fr-FR" b="1" dirty="0"/>
              <a:t>Formations</a:t>
            </a:r>
          </a:p>
          <a:p>
            <a:pPr marL="0" marR="0" lvl="0" indent="0" algn="l" defTabSz="914378" rtl="0" eaLnBrk="1" fontAlgn="auto" latinLnBrk="0" hangingPunct="1">
              <a:lnSpc>
                <a:spcPct val="100000"/>
              </a:lnSpc>
              <a:spcBef>
                <a:spcPts val="1200"/>
              </a:spcBef>
              <a:spcAft>
                <a:spcPts val="50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rgbClr val="000000"/>
                </a:solidFill>
                <a:effectLst/>
                <a:uLnTx/>
                <a:uFillTx/>
                <a:latin typeface="Marianne"/>
                <a:ea typeface="+mn-ea"/>
                <a:cs typeface="+mn-cs"/>
              </a:rPr>
              <a:t>  Module Lutte contre les violences sexistes et sexuelles</a:t>
            </a:r>
          </a:p>
          <a:p>
            <a:pPr marL="0" marR="0" lvl="0" indent="0" algn="l" defTabSz="914378" rtl="0" eaLnBrk="1" fontAlgn="auto" latinLnBrk="0" hangingPunct="1">
              <a:lnSpc>
                <a:spcPct val="100000"/>
              </a:lnSpc>
              <a:spcBef>
                <a:spcPts val="1200"/>
              </a:spcBef>
              <a:spcAft>
                <a:spcPts val="500"/>
              </a:spcAft>
              <a:buClrTx/>
              <a:buSzTx/>
              <a:buFont typeface="Arial" panose="020B0604020202020204" pitchFamily="34" charset="0"/>
              <a:buChar char="•"/>
              <a:tabLst/>
              <a:defRPr/>
            </a:pPr>
            <a:r>
              <a:rPr lang="fr-FR" dirty="0">
                <a:solidFill>
                  <a:srgbClr val="000000"/>
                </a:solidFill>
                <a:latin typeface="Marianne"/>
              </a:rPr>
              <a:t> Module Insertion professionnelle</a:t>
            </a:r>
          </a:p>
          <a:p>
            <a:pPr marL="0" marR="0" lvl="0" indent="0" algn="l" defTabSz="914378" rtl="0" eaLnBrk="1" fontAlgn="auto" latinLnBrk="0" hangingPunct="1">
              <a:lnSpc>
                <a:spcPct val="100000"/>
              </a:lnSpc>
              <a:spcBef>
                <a:spcPts val="1200"/>
              </a:spcBef>
              <a:spcAft>
                <a:spcPts val="50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rgbClr val="000000"/>
                </a:solidFill>
                <a:effectLst/>
                <a:uLnTx/>
                <a:uFillTx/>
                <a:latin typeface="Marianne"/>
                <a:ea typeface="+mn-ea"/>
                <a:cs typeface="+mn-cs"/>
              </a:rPr>
              <a:t>Module socio-sport 1</a:t>
            </a:r>
          </a:p>
          <a:p>
            <a:pPr marL="0" marR="0" lvl="0" indent="0" algn="l" defTabSz="914378" rtl="0" eaLnBrk="1" fontAlgn="auto" latinLnBrk="0" hangingPunct="1">
              <a:lnSpc>
                <a:spcPct val="100000"/>
              </a:lnSpc>
              <a:spcBef>
                <a:spcPts val="1200"/>
              </a:spcBef>
              <a:spcAft>
                <a:spcPts val="500"/>
              </a:spcAft>
              <a:buClrTx/>
              <a:buSzTx/>
              <a:buFont typeface="Arial" panose="020B0604020202020204" pitchFamily="34" charset="0"/>
              <a:buChar char="•"/>
              <a:tabLst/>
              <a:defRPr/>
            </a:pPr>
            <a:r>
              <a:rPr lang="fr-FR" dirty="0">
                <a:solidFill>
                  <a:srgbClr val="000000"/>
                </a:solidFill>
                <a:latin typeface="Marianne"/>
              </a:rPr>
              <a:t>Module socio-sport 2</a:t>
            </a:r>
          </a:p>
          <a:p>
            <a:pPr marL="0" marR="0" lvl="0" indent="0" algn="l" defTabSz="914378" rtl="0" eaLnBrk="1" fontAlgn="auto" latinLnBrk="0" hangingPunct="1">
              <a:lnSpc>
                <a:spcPct val="100000"/>
              </a:lnSpc>
              <a:spcBef>
                <a:spcPts val="1200"/>
              </a:spcBef>
              <a:spcAft>
                <a:spcPts val="500"/>
              </a:spcAft>
              <a:buClrTx/>
              <a:buSzTx/>
              <a:tabLst/>
              <a:defRPr/>
            </a:pPr>
            <a:r>
              <a:rPr lang="fr-FR" b="1" dirty="0">
                <a:solidFill>
                  <a:srgbClr val="000000"/>
                </a:solidFill>
                <a:latin typeface="Marianne"/>
              </a:rPr>
              <a:t>Evaluations</a:t>
            </a:r>
          </a:p>
          <a:p>
            <a:pPr marL="0" marR="0" lvl="0" indent="0" algn="l" defTabSz="914378" rtl="0" eaLnBrk="1" fontAlgn="auto" latinLnBrk="0" hangingPunct="1">
              <a:lnSpc>
                <a:spcPct val="100000"/>
              </a:lnSpc>
              <a:spcBef>
                <a:spcPts val="1200"/>
              </a:spcBef>
              <a:spcAft>
                <a:spcPts val="500"/>
              </a:spcAft>
              <a:buClrTx/>
              <a:buSzTx/>
              <a:buFont typeface="Arial" panose="020B0604020202020204" pitchFamily="34" charset="0"/>
              <a:buChar char="•"/>
              <a:tabLst/>
              <a:defRPr/>
            </a:pPr>
            <a:endParaRPr lang="fr-FR" dirty="0">
              <a:solidFill>
                <a:srgbClr val="000000"/>
              </a:solidFill>
              <a:latin typeface="Marianne"/>
            </a:endParaRPr>
          </a:p>
          <a:p>
            <a:pPr marL="0" marR="0" lvl="0" indent="0" algn="l" defTabSz="914378" rtl="0" eaLnBrk="1" fontAlgn="auto" latinLnBrk="0" hangingPunct="1">
              <a:lnSpc>
                <a:spcPct val="100000"/>
              </a:lnSpc>
              <a:spcBef>
                <a:spcPts val="1200"/>
              </a:spcBef>
              <a:spcAft>
                <a:spcPts val="500"/>
              </a:spcAft>
              <a:buClrTx/>
              <a:buSzTx/>
              <a:buFont typeface="Arial" panose="020B0604020202020204" pitchFamily="34" charset="0"/>
              <a:buChar char="•"/>
              <a:tabLst/>
              <a:defRPr/>
            </a:pPr>
            <a:endParaRPr kumimoji="0" lang="fr-FR" sz="2000" b="0" i="0" u="none" strike="noStrike" kern="1200" cap="none" spc="0" normalizeH="0" baseline="0" noProof="0" dirty="0">
              <a:ln>
                <a:noFill/>
              </a:ln>
              <a:solidFill>
                <a:srgbClr val="000000"/>
              </a:solidFill>
              <a:effectLst/>
              <a:uLnTx/>
              <a:uFillTx/>
              <a:latin typeface="Marianne"/>
              <a:ea typeface="+mn-ea"/>
              <a:cs typeface="+mn-cs"/>
            </a:endParaRPr>
          </a:p>
          <a:p>
            <a:endParaRPr lang="fr-FR" b="1" dirty="0"/>
          </a:p>
          <a:p>
            <a:endParaRPr lang="fr-FR" b="1" dirty="0"/>
          </a:p>
          <a:p>
            <a:endParaRPr lang="fr-FR" b="1" dirty="0"/>
          </a:p>
        </p:txBody>
      </p:sp>
      <p:sp>
        <p:nvSpPr>
          <p:cNvPr id="6" name="ZoneTexte 5">
            <a:extLst>
              <a:ext uri="{FF2B5EF4-FFF2-40B4-BE49-F238E27FC236}">
                <a16:creationId xmlns:a16="http://schemas.microsoft.com/office/drawing/2014/main" id="{81D7EFBE-7775-54C2-3A69-9AE771FDC35D}"/>
              </a:ext>
            </a:extLst>
          </p:cNvPr>
          <p:cNvSpPr txBox="1"/>
          <p:nvPr/>
        </p:nvSpPr>
        <p:spPr>
          <a:xfrm>
            <a:off x="5169024" y="232468"/>
            <a:ext cx="4536504" cy="461665"/>
          </a:xfrm>
          <a:prstGeom prst="rect">
            <a:avLst/>
          </a:prstGeom>
          <a:noFill/>
        </p:spPr>
        <p:txBody>
          <a:bodyPr wrap="square" rtlCol="0">
            <a:spAutoFit/>
          </a:bodyPr>
          <a:lstStyle/>
          <a:p>
            <a:pPr algn="r"/>
            <a:r>
              <a:rPr lang="fr-FR" sz="1200" b="1" dirty="0">
                <a:latin typeface="Arial" panose="020B0604020202020204" pitchFamily="34" charset="0"/>
                <a:cs typeface="Arial" panose="020B0604020202020204" pitchFamily="34" charset="0"/>
              </a:rPr>
              <a:t>Délégation régionale académique à la jeunesse, à l’engagement et aux sports</a:t>
            </a:r>
          </a:p>
        </p:txBody>
      </p:sp>
      <p:sp>
        <p:nvSpPr>
          <p:cNvPr id="9" name="Espace réservé du contenu 3">
            <a:extLst>
              <a:ext uri="{FF2B5EF4-FFF2-40B4-BE49-F238E27FC236}">
                <a16:creationId xmlns:a16="http://schemas.microsoft.com/office/drawing/2014/main" id="{E2094AC2-EEA9-4993-AA90-5408E4994E76}"/>
              </a:ext>
            </a:extLst>
          </p:cNvPr>
          <p:cNvSpPr txBox="1">
            <a:spLocks/>
          </p:cNvSpPr>
          <p:nvPr/>
        </p:nvSpPr>
        <p:spPr bwMode="gray">
          <a:xfrm>
            <a:off x="5160303" y="5360992"/>
            <a:ext cx="4553945" cy="960000"/>
          </a:xfrm>
          <a:prstGeom prst="rect">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vert="horz" lIns="0" tIns="0" rIns="0" bIns="0" rtlCol="0" anchor="t" anchorCtr="0">
            <a:noAutofit/>
          </a:bodyPr>
          <a:lstStyle>
            <a:lvl1pPr marL="0" indent="0" algn="l" defTabSz="914378" rtl="0" eaLnBrk="1" latinLnBrk="0" hangingPunct="1">
              <a:lnSpc>
                <a:spcPct val="100000"/>
              </a:lnSpc>
              <a:spcBef>
                <a:spcPts val="1200"/>
              </a:spcBef>
              <a:spcAft>
                <a:spcPts val="500"/>
              </a:spcAft>
              <a:buFont typeface="Arial" pitchFamily="34" charset="0"/>
              <a:buNone/>
              <a:defRPr sz="2000" b="0" kern="1200">
                <a:solidFill>
                  <a:schemeClr val="dk1"/>
                </a:solidFill>
                <a:latin typeface="+mn-lt"/>
                <a:ea typeface="+mn-ea"/>
                <a:cs typeface="+mn-cs"/>
              </a:defRPr>
            </a:lvl1pPr>
            <a:lvl2pPr marL="361950" indent="-180975" algn="l" defTabSz="914378" rtl="0" eaLnBrk="1" latinLnBrk="0" hangingPunct="1">
              <a:lnSpc>
                <a:spcPct val="100000"/>
              </a:lnSpc>
              <a:spcBef>
                <a:spcPts val="600"/>
              </a:spcBef>
              <a:spcAft>
                <a:spcPts val="600"/>
              </a:spcAft>
              <a:buFont typeface="Arial" pitchFamily="34" charset="0"/>
              <a:buChar char="•"/>
              <a:defRPr sz="1600" kern="1200">
                <a:solidFill>
                  <a:schemeClr val="dk1"/>
                </a:solidFill>
                <a:latin typeface="+mn-lt"/>
                <a:ea typeface="+mn-ea"/>
                <a:cs typeface="+mn-cs"/>
              </a:defRPr>
            </a:lvl2pPr>
            <a:lvl3pPr marL="536575" indent="-174625" algn="l" defTabSz="914378" rtl="0" eaLnBrk="1" latinLnBrk="0" hangingPunct="1">
              <a:lnSpc>
                <a:spcPct val="100000"/>
              </a:lnSpc>
              <a:spcBef>
                <a:spcPts val="0"/>
              </a:spcBef>
              <a:spcAft>
                <a:spcPts val="600"/>
              </a:spcAft>
              <a:buSzPct val="100000"/>
              <a:buFont typeface="Arial" pitchFamily="34" charset="0"/>
              <a:buChar char="•"/>
              <a:defRPr sz="1400" kern="1200">
                <a:solidFill>
                  <a:schemeClr val="dk1"/>
                </a:solidFill>
                <a:latin typeface="+mn-lt"/>
                <a:ea typeface="+mn-ea"/>
                <a:cs typeface="+mn-cs"/>
              </a:defRPr>
            </a:lvl3pPr>
            <a:lvl4pPr marL="717550" indent="-180975" algn="l" defTabSz="914378" rtl="0" eaLnBrk="1" latinLnBrk="0" hangingPunct="1">
              <a:lnSpc>
                <a:spcPct val="100000"/>
              </a:lnSpc>
              <a:spcBef>
                <a:spcPts val="100"/>
              </a:spcBef>
              <a:spcAft>
                <a:spcPts val="100"/>
              </a:spcAft>
              <a:buSzPct val="100000"/>
              <a:buFont typeface="Arial" pitchFamily="34" charset="0"/>
              <a:buChar char="•"/>
              <a:defRPr sz="1200" kern="1200">
                <a:solidFill>
                  <a:schemeClr val="dk1"/>
                </a:solidFill>
                <a:latin typeface="+mn-lt"/>
                <a:ea typeface="+mn-ea"/>
                <a:cs typeface="+mn-cs"/>
              </a:defRPr>
            </a:lvl4pPr>
            <a:lvl5pPr marL="898525" indent="-180975" algn="l" defTabSz="914378" rtl="0" eaLnBrk="1" latinLnBrk="0" hangingPunct="1">
              <a:lnSpc>
                <a:spcPct val="100000"/>
              </a:lnSpc>
              <a:spcBef>
                <a:spcPts val="100"/>
              </a:spcBef>
              <a:spcAft>
                <a:spcPts val="100"/>
              </a:spcAft>
              <a:buSzPct val="100000"/>
              <a:buFont typeface="Arial" pitchFamily="34" charset="0"/>
              <a:buChar char="•"/>
              <a:defRPr sz="1200" kern="1200">
                <a:solidFill>
                  <a:schemeClr val="dk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r>
              <a:rPr lang="fr-FR" b="1" dirty="0"/>
              <a:t>OPCO: opérateurs de compétence:</a:t>
            </a:r>
          </a:p>
          <a:p>
            <a:pPr algn="ctr"/>
            <a:r>
              <a:rPr lang="fr-FR" b="1" dirty="0"/>
              <a:t>AFDAS – ATKO- UNIFORMATION</a:t>
            </a:r>
          </a:p>
          <a:p>
            <a:endParaRPr lang="fr-FR" b="1" dirty="0"/>
          </a:p>
          <a:p>
            <a:pPr marL="0" marR="0" lvl="0" indent="0" algn="l" defTabSz="914378" rtl="0" eaLnBrk="1" fontAlgn="auto" latinLnBrk="0" hangingPunct="1">
              <a:lnSpc>
                <a:spcPct val="100000"/>
              </a:lnSpc>
              <a:spcBef>
                <a:spcPts val="1200"/>
              </a:spcBef>
              <a:spcAft>
                <a:spcPts val="50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rgbClr val="000000"/>
                </a:solidFill>
                <a:effectLst/>
                <a:uLnTx/>
                <a:uFillTx/>
                <a:latin typeface="Marianne"/>
                <a:ea typeface="+mn-ea"/>
                <a:cs typeface="+mn-cs"/>
              </a:rPr>
              <a:t>  </a:t>
            </a:r>
            <a:endParaRPr lang="fr-FR" b="1" dirty="0"/>
          </a:p>
          <a:p>
            <a:endParaRPr lang="fr-FR" b="1" dirty="0"/>
          </a:p>
          <a:p>
            <a:endParaRPr lang="fr-FR" b="1" dirty="0"/>
          </a:p>
        </p:txBody>
      </p:sp>
    </p:spTree>
    <p:extLst>
      <p:ext uri="{BB962C8B-B14F-4D97-AF65-F5344CB8AC3E}">
        <p14:creationId xmlns:p14="http://schemas.microsoft.com/office/powerpoint/2010/main" val="417803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B661B-F5B3-0B51-FE17-B327DD76314F}"/>
              </a:ext>
            </a:extLst>
          </p:cNvPr>
          <p:cNvSpPr>
            <a:spLocks noGrp="1"/>
          </p:cNvSpPr>
          <p:nvPr>
            <p:ph type="title"/>
          </p:nvPr>
        </p:nvSpPr>
        <p:spPr>
          <a:xfrm>
            <a:off x="1136576" y="207183"/>
            <a:ext cx="9126000" cy="960000"/>
          </a:xfrm>
        </p:spPr>
        <p:txBody>
          <a:bodyPr/>
          <a:lstStyle/>
          <a:p>
            <a:pPr algn="ctr"/>
            <a:r>
              <a:rPr lang="fr-FR" dirty="0"/>
              <a:t>Pièces à fournir « emploi en cours »</a:t>
            </a:r>
            <a:br>
              <a:rPr lang="fr-FR" dirty="0"/>
            </a:br>
            <a:r>
              <a:rPr lang="fr-FR" sz="1600" dirty="0"/>
              <a:t>via le compte asso</a:t>
            </a:r>
            <a:endParaRPr lang="fr-FR" dirty="0"/>
          </a:p>
        </p:txBody>
      </p:sp>
      <p:sp>
        <p:nvSpPr>
          <p:cNvPr id="3" name="Espace réservé du pied de page 2">
            <a:extLst>
              <a:ext uri="{FF2B5EF4-FFF2-40B4-BE49-F238E27FC236}">
                <a16:creationId xmlns:a16="http://schemas.microsoft.com/office/drawing/2014/main" id="{E53CED9F-CD3A-DE7E-6501-A9223A547A00}"/>
              </a:ext>
            </a:extLst>
          </p:cNvPr>
          <p:cNvSpPr>
            <a:spLocks noGrp="1"/>
          </p:cNvSpPr>
          <p:nvPr>
            <p:ph type="ftr" sz="quarter" idx="11"/>
          </p:nvPr>
        </p:nvSpPr>
        <p:spPr/>
        <p:txBody>
          <a:bodyPr/>
          <a:lstStyle/>
          <a:p>
            <a:r>
              <a:rPr lang="fr-FR"/>
              <a:t>DRAJES HAUTS-DE-FRANCE - 20 square Friant "les 4 chênes" - 80039 AMIENS CEDEX 01</a:t>
            </a:r>
            <a:endParaRPr lang="fr-FR" dirty="0"/>
          </a:p>
        </p:txBody>
      </p:sp>
      <p:sp>
        <p:nvSpPr>
          <p:cNvPr id="4" name="Espace réservé du contenu 3">
            <a:extLst>
              <a:ext uri="{FF2B5EF4-FFF2-40B4-BE49-F238E27FC236}">
                <a16:creationId xmlns:a16="http://schemas.microsoft.com/office/drawing/2014/main" id="{BD7D13EB-5006-131A-F1F9-BB8F896A7AE4}"/>
              </a:ext>
            </a:extLst>
          </p:cNvPr>
          <p:cNvSpPr>
            <a:spLocks noGrp="1"/>
          </p:cNvSpPr>
          <p:nvPr>
            <p:ph sz="quarter" idx="13"/>
          </p:nvPr>
        </p:nvSpPr>
        <p:spPr>
          <a:xfrm>
            <a:off x="128464" y="832355"/>
            <a:ext cx="9649072" cy="5760640"/>
          </a:xfrm>
        </p:spPr>
        <p:style>
          <a:lnRef idx="1">
            <a:schemeClr val="accent1"/>
          </a:lnRef>
          <a:fillRef idx="2">
            <a:schemeClr val="accent1"/>
          </a:fillRef>
          <a:effectRef idx="1">
            <a:schemeClr val="accent1"/>
          </a:effectRef>
          <a:fontRef idx="minor">
            <a:schemeClr val="dk1"/>
          </a:fontRef>
        </p:style>
        <p:txBody>
          <a:bodyPr/>
          <a:lstStyle/>
          <a:p>
            <a:pPr marL="342900" marR="61595" lvl="0" indent="-342900">
              <a:lnSpc>
                <a:spcPct val="111000"/>
              </a:lnSpc>
              <a:buClr>
                <a:srgbClr val="1F3864"/>
              </a:buClr>
              <a:buSzPts val="900"/>
              <a:buFont typeface="Courier New" panose="02070309020205020404" pitchFamily="49" charset="0"/>
              <a:buChar char="o"/>
              <a:tabLst>
                <a:tab pos="269875" algn="l"/>
              </a:tabLst>
            </a:pPr>
            <a:r>
              <a:rPr lang="fr-FR" sz="1600" spc="0" dirty="0">
                <a:effectLst/>
                <a:latin typeface="+mn-lt"/>
                <a:ea typeface="Courier New" panose="02070309020205020404" pitchFamily="49" charset="0"/>
              </a:rPr>
              <a:t>Les comptes-rendus d’assemblée générale, bilan et compte de résultats de l’année N-1</a:t>
            </a:r>
          </a:p>
          <a:p>
            <a:pPr marL="342900" marR="60960" lvl="0" indent="-342900">
              <a:lnSpc>
                <a:spcPct val="112000"/>
              </a:lnSpc>
              <a:spcBef>
                <a:spcPts val="15"/>
              </a:spcBef>
              <a:buClr>
                <a:srgbClr val="1F3864"/>
              </a:buClr>
              <a:buSzPts val="900"/>
              <a:buFont typeface="Courier New" panose="02070309020205020404" pitchFamily="49" charset="0"/>
              <a:buChar char="o"/>
              <a:tabLst>
                <a:tab pos="269240" algn="l"/>
              </a:tabLst>
            </a:pPr>
            <a:r>
              <a:rPr lang="fr-FR" sz="1600" spc="0" dirty="0">
                <a:effectLst/>
                <a:latin typeface="+mn-lt"/>
                <a:ea typeface="Courier New" panose="02070309020205020404" pitchFamily="49" charset="0"/>
              </a:rPr>
              <a:t>Le budget prévisionnel de l’année N s'il est différent de celui figurant en annexe de la</a:t>
            </a:r>
          </a:p>
          <a:p>
            <a:pPr marL="342900" marR="60960" lvl="0" indent="-342900">
              <a:lnSpc>
                <a:spcPct val="112000"/>
              </a:lnSpc>
              <a:spcBef>
                <a:spcPts val="15"/>
              </a:spcBef>
              <a:buClr>
                <a:srgbClr val="1F3864"/>
              </a:buClr>
              <a:buSzPts val="900"/>
              <a:buFont typeface="Courier New" panose="02070309020205020404" pitchFamily="49" charset="0"/>
              <a:buChar char="o"/>
              <a:tabLst>
                <a:tab pos="269240" algn="l"/>
              </a:tabLst>
            </a:pPr>
            <a:r>
              <a:rPr lang="fr-FR" sz="1600" spc="0" dirty="0">
                <a:effectLst/>
                <a:latin typeface="+mn-lt"/>
                <a:ea typeface="Courier New" panose="02070309020205020404" pitchFamily="49" charset="0"/>
              </a:rPr>
              <a:t>convention;</a:t>
            </a:r>
          </a:p>
          <a:p>
            <a:pPr marL="342900" marR="61595" lvl="0" indent="-342900">
              <a:lnSpc>
                <a:spcPct val="112000"/>
              </a:lnSpc>
              <a:spcBef>
                <a:spcPts val="20"/>
              </a:spcBef>
              <a:buClr>
                <a:srgbClr val="1F3864"/>
              </a:buClr>
              <a:buSzPts val="900"/>
              <a:buFont typeface="Courier New" panose="02070309020205020404" pitchFamily="49" charset="0"/>
              <a:buChar char="o"/>
              <a:tabLst>
                <a:tab pos="269240" algn="l"/>
              </a:tabLst>
            </a:pPr>
            <a:r>
              <a:rPr lang="fr-FR" sz="1600" spc="-25" dirty="0">
                <a:effectLst/>
                <a:latin typeface="+mn-lt"/>
                <a:ea typeface="Courier New" panose="02070309020205020404" pitchFamily="49" charset="0"/>
              </a:rPr>
              <a:t>Le compte-rendu financier (CRF) des actions subventionnées, attesté par le président ou toute personne habilitée, doit être obligatoirement saisi sur la plateforme Le Compte Asso</a:t>
            </a:r>
          </a:p>
          <a:p>
            <a:pPr marL="342900" marR="61595" lvl="0" indent="-342900">
              <a:lnSpc>
                <a:spcPct val="112000"/>
              </a:lnSpc>
              <a:spcBef>
                <a:spcPts val="20"/>
              </a:spcBef>
              <a:buClr>
                <a:srgbClr val="1F3864"/>
              </a:buClr>
              <a:buSzPts val="900"/>
              <a:buFont typeface="Courier New" panose="02070309020205020404" pitchFamily="49" charset="0"/>
              <a:buChar char="o"/>
              <a:tabLst>
                <a:tab pos="269240" algn="l"/>
              </a:tabLst>
            </a:pPr>
            <a:r>
              <a:rPr lang="fr-FR" sz="1600" spc="-25" dirty="0">
                <a:effectLst/>
                <a:latin typeface="+mn-lt"/>
                <a:ea typeface="Courier New" panose="02070309020205020404" pitchFamily="49" charset="0"/>
              </a:rPr>
              <a:t> </a:t>
            </a:r>
            <a:r>
              <a:rPr lang="fr-FR" sz="1600" b="1" spc="-25" dirty="0">
                <a:effectLst/>
                <a:latin typeface="+mn-lt"/>
                <a:ea typeface="Courier New" panose="02070309020205020404" pitchFamily="49" charset="0"/>
              </a:rPr>
              <a:t>RIB à jour</a:t>
            </a:r>
            <a:endParaRPr lang="fr-FR" sz="1600" b="1" spc="0" dirty="0">
              <a:effectLst/>
              <a:latin typeface="+mn-lt"/>
              <a:ea typeface="Courier New" panose="02070309020205020404" pitchFamily="49" charset="0"/>
            </a:endParaRPr>
          </a:p>
          <a:p>
            <a:pPr marL="342900" marR="61595" lvl="0" indent="-342900">
              <a:lnSpc>
                <a:spcPct val="112000"/>
              </a:lnSpc>
              <a:spcBef>
                <a:spcPts val="20"/>
              </a:spcBef>
              <a:buClr>
                <a:srgbClr val="1F3864"/>
              </a:buClr>
              <a:buSzPts val="900"/>
              <a:buFont typeface="Courier New" panose="02070309020205020404" pitchFamily="49" charset="0"/>
              <a:buChar char="o"/>
              <a:tabLst>
                <a:tab pos="269240" algn="l"/>
              </a:tabLst>
            </a:pPr>
            <a:r>
              <a:rPr lang="fr-FR" sz="1600" spc="-25" dirty="0">
                <a:effectLst/>
                <a:latin typeface="+mn-lt"/>
                <a:ea typeface="Courier New" panose="02070309020205020404" pitchFamily="49" charset="0"/>
              </a:rPr>
              <a:t>Les bilans d’activités détaillées du salarié</a:t>
            </a:r>
            <a:endParaRPr lang="fr-FR" sz="1600" spc="0" dirty="0">
              <a:effectLst/>
              <a:latin typeface="+mn-lt"/>
              <a:ea typeface="Courier New" panose="02070309020205020404" pitchFamily="49" charset="0"/>
            </a:endParaRPr>
          </a:p>
          <a:p>
            <a:pPr marL="342900" marR="61595" lvl="0" indent="-342900">
              <a:lnSpc>
                <a:spcPct val="112000"/>
              </a:lnSpc>
              <a:spcBef>
                <a:spcPts val="20"/>
              </a:spcBef>
              <a:buClr>
                <a:srgbClr val="1F3864"/>
              </a:buClr>
              <a:buSzPts val="900"/>
              <a:buFont typeface="Courier New" panose="02070309020205020404" pitchFamily="49" charset="0"/>
              <a:buChar char="o"/>
              <a:tabLst>
                <a:tab pos="269240" algn="l"/>
              </a:tabLst>
            </a:pPr>
            <a:r>
              <a:rPr lang="fr-FR" sz="1600" spc="-25" dirty="0">
                <a:effectLst/>
                <a:latin typeface="+mn-lt"/>
                <a:ea typeface="Courier New" panose="02070309020205020404" pitchFamily="49" charset="0"/>
              </a:rPr>
              <a:t>Les trois derniers bulletins de salaire</a:t>
            </a:r>
            <a:endParaRPr lang="fr-FR" sz="1600" spc="0" dirty="0">
              <a:effectLst/>
              <a:latin typeface="+mn-lt"/>
              <a:ea typeface="Courier New" panose="02070309020205020404" pitchFamily="49" charset="0"/>
            </a:endParaRPr>
          </a:p>
          <a:p>
            <a:pPr marL="342900" marR="61595" lvl="0" indent="-342900">
              <a:lnSpc>
                <a:spcPct val="112000"/>
              </a:lnSpc>
              <a:spcBef>
                <a:spcPts val="20"/>
              </a:spcBef>
              <a:buClr>
                <a:srgbClr val="1F3864"/>
              </a:buClr>
              <a:buSzPts val="900"/>
              <a:buFont typeface="Courier New" panose="02070309020205020404" pitchFamily="49" charset="0"/>
              <a:buChar char="o"/>
              <a:tabLst>
                <a:tab pos="269240" algn="l"/>
              </a:tabLst>
            </a:pPr>
            <a:r>
              <a:rPr lang="fr-FR" sz="1600" spc="-25" dirty="0">
                <a:effectLst/>
                <a:latin typeface="+mn-lt"/>
                <a:ea typeface="Courier New" panose="02070309020205020404" pitchFamily="49" charset="0"/>
              </a:rPr>
              <a:t>Le tableau </a:t>
            </a:r>
            <a:r>
              <a:rPr lang="fr-FR" sz="1600" b="1" spc="-25" dirty="0">
                <a:effectLst/>
                <a:latin typeface="+mn-lt"/>
                <a:ea typeface="Courier New" panose="02070309020205020404" pitchFamily="49" charset="0"/>
              </a:rPr>
              <a:t>reçu par mail du service instructeur</a:t>
            </a:r>
            <a:r>
              <a:rPr lang="fr-FR" sz="1600" spc="-25" dirty="0">
                <a:effectLst/>
                <a:latin typeface="+mn-lt"/>
                <a:ea typeface="Courier New" panose="02070309020205020404" pitchFamily="49" charset="0"/>
              </a:rPr>
              <a:t> pour la vérification de l’honorabilité</a:t>
            </a:r>
            <a:endParaRPr lang="fr-FR" sz="1600" spc="0" dirty="0">
              <a:effectLst/>
              <a:latin typeface="+mn-lt"/>
              <a:ea typeface="Courier New" panose="02070309020205020404" pitchFamily="49" charset="0"/>
            </a:endParaRPr>
          </a:p>
          <a:p>
            <a:pPr marL="342900" marR="61595" lvl="0" indent="-342900">
              <a:lnSpc>
                <a:spcPct val="112000"/>
              </a:lnSpc>
              <a:spcBef>
                <a:spcPts val="20"/>
              </a:spcBef>
              <a:buClr>
                <a:srgbClr val="1F3864"/>
              </a:buClr>
              <a:buSzPts val="900"/>
              <a:buFont typeface="Courier New" panose="02070309020205020404" pitchFamily="49" charset="0"/>
              <a:buChar char="o"/>
              <a:tabLst>
                <a:tab pos="269240" algn="l"/>
              </a:tabLst>
            </a:pPr>
            <a:r>
              <a:rPr lang="fr-FR" sz="1600" spc="-25" dirty="0">
                <a:effectLst/>
                <a:latin typeface="+mn-lt"/>
                <a:ea typeface="Courier New" panose="02070309020205020404" pitchFamily="49" charset="0"/>
              </a:rPr>
              <a:t>Une attestation de maintien dans l’emploi</a:t>
            </a:r>
            <a:endParaRPr lang="fr-FR" sz="1600" spc="0" dirty="0">
              <a:effectLst/>
              <a:latin typeface="+mn-lt"/>
              <a:ea typeface="Courier New" panose="02070309020205020404" pitchFamily="49" charset="0"/>
            </a:endParaRPr>
          </a:p>
          <a:p>
            <a:pPr marL="342900" marR="61595" lvl="0" indent="-342900">
              <a:lnSpc>
                <a:spcPct val="112000"/>
              </a:lnSpc>
              <a:spcBef>
                <a:spcPts val="20"/>
              </a:spcBef>
              <a:buClr>
                <a:srgbClr val="1F3864"/>
              </a:buClr>
              <a:buSzPts val="900"/>
              <a:buFont typeface="Courier New" panose="02070309020205020404" pitchFamily="49" charset="0"/>
              <a:buChar char="o"/>
              <a:tabLst>
                <a:tab pos="269240" algn="l"/>
              </a:tabLst>
            </a:pPr>
            <a:r>
              <a:rPr lang="fr-FR" sz="1600" spc="-25" dirty="0">
                <a:effectLst/>
                <a:latin typeface="+mn-lt"/>
                <a:ea typeface="Courier New" panose="02070309020205020404" pitchFamily="49" charset="0"/>
              </a:rPr>
              <a:t>Un certificat de formation attestant que l’employeur et le salarié ont bien suivi le module de formation à la prévention des violences à caractère sexiste et sexuel dans le sport en 2024 . Ou une attestation reçue </a:t>
            </a:r>
            <a:r>
              <a:rPr lang="fr-FR" sz="1600" b="1" spc="-25" dirty="0">
                <a:effectLst/>
                <a:latin typeface="+mn-lt"/>
                <a:ea typeface="Courier New" panose="02070309020205020404" pitchFamily="49" charset="0"/>
              </a:rPr>
              <a:t>par mail du service instructeur</a:t>
            </a:r>
            <a:r>
              <a:rPr lang="fr-FR" sz="1600" spc="-25" dirty="0">
                <a:effectLst/>
                <a:latin typeface="+mn-lt"/>
                <a:ea typeface="Courier New" panose="02070309020205020404" pitchFamily="49" charset="0"/>
              </a:rPr>
              <a:t> s’engageant à faire la formation pour le 31 décembre 2025. Cela concerne le salarié et le dirigeant de l’association.</a:t>
            </a:r>
            <a:endParaRPr lang="fr-FR" sz="1600" spc="0" dirty="0">
              <a:effectLst/>
              <a:latin typeface="+mn-lt"/>
              <a:ea typeface="Courier New" panose="02070309020205020404" pitchFamily="49" charset="0"/>
            </a:endParaRPr>
          </a:p>
          <a:p>
            <a:pPr marL="342900" marR="61595" lvl="0" indent="-342900">
              <a:lnSpc>
                <a:spcPct val="112000"/>
              </a:lnSpc>
              <a:spcBef>
                <a:spcPts val="20"/>
              </a:spcBef>
              <a:buClr>
                <a:srgbClr val="1F3864"/>
              </a:buClr>
              <a:buSzPts val="900"/>
              <a:buFont typeface="Courier New" panose="02070309020205020404" pitchFamily="49" charset="0"/>
              <a:buChar char="o"/>
              <a:tabLst>
                <a:tab pos="269240" algn="l"/>
              </a:tabLst>
            </a:pPr>
            <a:r>
              <a:rPr lang="fr-FR" sz="1600" b="1" spc="-25" dirty="0">
                <a:effectLst/>
                <a:latin typeface="+mn-lt"/>
                <a:ea typeface="Calibri" panose="020F0502020204030204" pitchFamily="34" charset="0"/>
              </a:rPr>
              <a:t>ESS uniquement : </a:t>
            </a:r>
            <a:r>
              <a:rPr lang="fr-FR" sz="1600" spc="-25" dirty="0">
                <a:effectLst/>
                <a:latin typeface="+mn-lt"/>
                <a:ea typeface="Courier New" panose="02070309020205020404" pitchFamily="49" charset="0"/>
              </a:rPr>
              <a:t>Un certificat d’entrée en formation pour le salarié dans le cadre des modules obligatoires sur l’insertion par le sport. Ou une attestation reçue </a:t>
            </a:r>
            <a:r>
              <a:rPr lang="fr-FR" sz="1600" b="1" spc="-25" dirty="0">
                <a:effectLst/>
                <a:latin typeface="+mn-lt"/>
                <a:ea typeface="Courier New" panose="02070309020205020404" pitchFamily="49" charset="0"/>
              </a:rPr>
              <a:t>par mail du service instructeur</a:t>
            </a:r>
            <a:r>
              <a:rPr lang="fr-FR" sz="1600" spc="-25" dirty="0">
                <a:effectLst/>
                <a:latin typeface="+mn-lt"/>
                <a:ea typeface="Courier New" panose="02070309020205020404" pitchFamily="49" charset="0"/>
              </a:rPr>
              <a:t> s’engageant à commencer la formation dans le cadre des modules obligatoires sur l’insertion par le sport d’ici la fin de l’année. L’attestation devra être signé par le salarié et le président de l’association.</a:t>
            </a:r>
          </a:p>
          <a:p>
            <a:pPr marL="342900" marR="61595" lvl="0" indent="-342900">
              <a:lnSpc>
                <a:spcPct val="112000"/>
              </a:lnSpc>
              <a:spcBef>
                <a:spcPts val="20"/>
              </a:spcBef>
              <a:buClr>
                <a:srgbClr val="1F3864"/>
              </a:buClr>
              <a:buSzPts val="900"/>
              <a:buFont typeface="Courier New" panose="02070309020205020404" pitchFamily="49" charset="0"/>
              <a:buChar char="o"/>
              <a:tabLst>
                <a:tab pos="269240" algn="l"/>
              </a:tabLst>
            </a:pPr>
            <a:endParaRPr lang="fr-FR" sz="1600" spc="0" dirty="0">
              <a:effectLst/>
              <a:latin typeface="+mn-lt"/>
              <a:ea typeface="Courier New" panose="02070309020205020404" pitchFamily="49" charset="0"/>
            </a:endParaRPr>
          </a:p>
          <a:p>
            <a:pPr marR="60325">
              <a:lnSpc>
                <a:spcPct val="115000"/>
              </a:lnSpc>
              <a:spcBef>
                <a:spcPts val="5"/>
              </a:spcBef>
              <a:tabLst>
                <a:tab pos="184785" algn="l"/>
                <a:tab pos="525780" algn="l"/>
              </a:tabLst>
            </a:pPr>
            <a:r>
              <a:rPr lang="fr-FR" sz="1600" dirty="0">
                <a:effectLst/>
                <a:latin typeface="+mn-lt"/>
                <a:ea typeface="Calibri" panose="020F0502020204030204" pitchFamily="34" charset="0"/>
              </a:rPr>
              <a:t> </a:t>
            </a:r>
          </a:p>
          <a:p>
            <a:pPr marR="61595">
              <a:lnSpc>
                <a:spcPct val="112000"/>
              </a:lnSpc>
              <a:spcBef>
                <a:spcPts val="20"/>
              </a:spcBef>
              <a:tabLst>
                <a:tab pos="269240" algn="l"/>
              </a:tabLst>
            </a:pPr>
            <a:endParaRPr lang="fr-FR" sz="1600" dirty="0">
              <a:effectLst/>
              <a:latin typeface="+mn-lt"/>
              <a:ea typeface="Calibri" panose="020F0502020204030204" pitchFamily="34" charset="0"/>
            </a:endParaRPr>
          </a:p>
          <a:p>
            <a:endParaRPr lang="fr-FR" dirty="0"/>
          </a:p>
        </p:txBody>
      </p:sp>
    </p:spTree>
    <p:extLst>
      <p:ext uri="{BB962C8B-B14F-4D97-AF65-F5344CB8AC3E}">
        <p14:creationId xmlns:p14="http://schemas.microsoft.com/office/powerpoint/2010/main" val="407597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E9215-48DB-AA28-5BB8-BBD8D168EA8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6D94A44-C708-3AF5-3340-E9326BE18862}"/>
              </a:ext>
            </a:extLst>
          </p:cNvPr>
          <p:cNvSpPr>
            <a:spLocks noGrp="1"/>
          </p:cNvSpPr>
          <p:nvPr>
            <p:ph type="title"/>
          </p:nvPr>
        </p:nvSpPr>
        <p:spPr>
          <a:xfrm>
            <a:off x="560512" y="151928"/>
            <a:ext cx="9126000" cy="960000"/>
          </a:xfrm>
        </p:spPr>
        <p:txBody>
          <a:bodyPr/>
          <a:lstStyle/>
          <a:p>
            <a:pPr algn="ctr"/>
            <a:r>
              <a:rPr lang="fr-FR" dirty="0"/>
              <a:t>Pièces à fournir « création »</a:t>
            </a:r>
            <a:br>
              <a:rPr lang="fr-FR" dirty="0"/>
            </a:br>
            <a:r>
              <a:rPr lang="fr-FR" sz="1600" dirty="0"/>
              <a:t>via le compte asso</a:t>
            </a:r>
          </a:p>
        </p:txBody>
      </p:sp>
      <p:sp>
        <p:nvSpPr>
          <p:cNvPr id="3" name="Espace réservé du pied de page 2">
            <a:extLst>
              <a:ext uri="{FF2B5EF4-FFF2-40B4-BE49-F238E27FC236}">
                <a16:creationId xmlns:a16="http://schemas.microsoft.com/office/drawing/2014/main" id="{D7385248-C397-5819-7DC9-9B564BCE1FC0}"/>
              </a:ext>
            </a:extLst>
          </p:cNvPr>
          <p:cNvSpPr>
            <a:spLocks noGrp="1"/>
          </p:cNvSpPr>
          <p:nvPr>
            <p:ph type="ftr" sz="quarter" idx="11"/>
          </p:nvPr>
        </p:nvSpPr>
        <p:spPr/>
        <p:txBody>
          <a:bodyPr/>
          <a:lstStyle/>
          <a:p>
            <a:r>
              <a:rPr lang="fr-FR"/>
              <a:t>DRAJES HAUTS-DE-FRANCE - 20 square Friant "les 4 chênes" - 80039 AMIENS CEDEX 01</a:t>
            </a:r>
            <a:endParaRPr lang="fr-FR" dirty="0"/>
          </a:p>
        </p:txBody>
      </p:sp>
      <p:sp>
        <p:nvSpPr>
          <p:cNvPr id="4" name="Espace réservé du contenu 3">
            <a:extLst>
              <a:ext uri="{FF2B5EF4-FFF2-40B4-BE49-F238E27FC236}">
                <a16:creationId xmlns:a16="http://schemas.microsoft.com/office/drawing/2014/main" id="{3D6F319A-DFE5-CB37-B9B4-CCDE302B5F76}"/>
              </a:ext>
            </a:extLst>
          </p:cNvPr>
          <p:cNvSpPr>
            <a:spLocks noGrp="1"/>
          </p:cNvSpPr>
          <p:nvPr>
            <p:ph sz="quarter" idx="13"/>
          </p:nvPr>
        </p:nvSpPr>
        <p:spPr>
          <a:xfrm>
            <a:off x="388334" y="1340768"/>
            <a:ext cx="9124950" cy="5397352"/>
          </a:xfrm>
          <a:ln/>
        </p:spPr>
        <p:style>
          <a:lnRef idx="1">
            <a:schemeClr val="accent2"/>
          </a:lnRef>
          <a:fillRef idx="2">
            <a:schemeClr val="accent2"/>
          </a:fillRef>
          <a:effectRef idx="1">
            <a:schemeClr val="accent2"/>
          </a:effectRef>
          <a:fontRef idx="minor">
            <a:schemeClr val="dk1"/>
          </a:fontRef>
        </p:style>
        <p:txBody>
          <a:bodyPr/>
          <a:lstStyle/>
          <a:p>
            <a:pPr marL="742950" marR="59690" lvl="1" indent="-285750">
              <a:lnSpc>
                <a:spcPct val="110000"/>
              </a:lnSpc>
              <a:spcBef>
                <a:spcPts val="160"/>
              </a:spcBef>
              <a:buClr>
                <a:srgbClr val="1F3864"/>
              </a:buClr>
              <a:buSzPts val="900"/>
              <a:buFont typeface="Courier New" panose="02070309020205020404" pitchFamily="49" charset="0"/>
              <a:buChar char="o"/>
              <a:tabLst>
                <a:tab pos="269875" algn="l"/>
              </a:tabLst>
            </a:pPr>
            <a:r>
              <a:rPr lang="fr-FR" spc="0" dirty="0">
                <a:solidFill>
                  <a:schemeClr val="tx1"/>
                </a:solidFill>
                <a:effectLst/>
                <a:latin typeface="+mn-lt"/>
                <a:ea typeface="Courier New" panose="02070309020205020404" pitchFamily="49" charset="0"/>
              </a:rPr>
              <a:t>La</a:t>
            </a:r>
            <a:r>
              <a:rPr lang="fr-FR" spc="-15"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fiche</a:t>
            </a:r>
            <a:r>
              <a:rPr lang="fr-FR" spc="-2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de</a:t>
            </a:r>
            <a:r>
              <a:rPr lang="fr-FR" spc="-1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poste</a:t>
            </a:r>
            <a:r>
              <a:rPr lang="fr-FR" spc="-15"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et</a:t>
            </a:r>
            <a:r>
              <a:rPr lang="fr-FR" spc="-1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le</a:t>
            </a:r>
            <a:r>
              <a:rPr lang="fr-FR" spc="-2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contrat</a:t>
            </a:r>
            <a:r>
              <a:rPr lang="fr-FR" spc="-1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de</a:t>
            </a:r>
            <a:r>
              <a:rPr lang="fr-FR" spc="-5"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travail</a:t>
            </a:r>
            <a:r>
              <a:rPr lang="fr-FR" spc="-2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signé</a:t>
            </a:r>
            <a:r>
              <a:rPr lang="fr-FR" spc="-2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(s’il</a:t>
            </a:r>
            <a:r>
              <a:rPr lang="fr-FR" spc="-1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n’est</a:t>
            </a:r>
            <a:r>
              <a:rPr lang="fr-FR" spc="-1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pas signé</a:t>
            </a:r>
            <a:r>
              <a:rPr lang="fr-FR" spc="-2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au</a:t>
            </a:r>
            <a:r>
              <a:rPr lang="fr-FR" spc="-2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moment</a:t>
            </a:r>
            <a:r>
              <a:rPr lang="fr-FR" spc="-1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du</a:t>
            </a:r>
            <a:r>
              <a:rPr lang="fr-FR" spc="-5"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dépôt</a:t>
            </a:r>
            <a:r>
              <a:rPr lang="fr-FR" spc="-15"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de la demande, il devra être fourni signé pour la mise en paiement (juillet 2025) ;</a:t>
            </a:r>
          </a:p>
          <a:p>
            <a:pPr marL="742950" marR="61595" lvl="1" indent="-285750">
              <a:lnSpc>
                <a:spcPct val="112000"/>
              </a:lnSpc>
              <a:spcBef>
                <a:spcPts val="30"/>
              </a:spcBef>
              <a:buClr>
                <a:srgbClr val="1F3864"/>
              </a:buClr>
              <a:buSzPts val="900"/>
              <a:buFont typeface="Courier New" panose="02070309020205020404" pitchFamily="49" charset="0"/>
              <a:buChar char="o"/>
              <a:tabLst>
                <a:tab pos="269875" algn="l"/>
              </a:tabLst>
            </a:pPr>
            <a:r>
              <a:rPr lang="fr-FR" spc="0" dirty="0">
                <a:solidFill>
                  <a:schemeClr val="tx1"/>
                </a:solidFill>
                <a:effectLst/>
                <a:latin typeface="+mn-lt"/>
                <a:ea typeface="Courier New" panose="02070309020205020404" pitchFamily="49" charset="0"/>
              </a:rPr>
              <a:t>Un RIB dont l’intitulé correspond à celui de la structure porteuse du dossier (</a:t>
            </a:r>
            <a:r>
              <a:rPr lang="fr-FR" b="1" spc="0" dirty="0">
                <a:solidFill>
                  <a:schemeClr val="tx1"/>
                </a:solidFill>
                <a:effectLst/>
                <a:latin typeface="+mn-lt"/>
                <a:ea typeface="Courier New" panose="02070309020205020404" pitchFamily="49" charset="0"/>
              </a:rPr>
              <a:t>Attention</a:t>
            </a:r>
            <a:r>
              <a:rPr lang="fr-FR" b="1" spc="-5"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 sans ce RIB conforme, vous vous exposez à un rejet de votre dossier ou un retard de </a:t>
            </a:r>
            <a:r>
              <a:rPr lang="fr-FR" spc="-10" dirty="0">
                <a:solidFill>
                  <a:schemeClr val="tx1"/>
                </a:solidFill>
                <a:effectLst/>
                <a:latin typeface="+mn-lt"/>
                <a:ea typeface="Courier New" panose="02070309020205020404" pitchFamily="49" charset="0"/>
              </a:rPr>
              <a:t>paiement)</a:t>
            </a:r>
            <a:endParaRPr lang="fr-FR" spc="0" dirty="0">
              <a:solidFill>
                <a:schemeClr val="tx1"/>
              </a:solidFill>
              <a:effectLst/>
              <a:latin typeface="+mn-lt"/>
              <a:ea typeface="Courier New" panose="02070309020205020404" pitchFamily="49" charset="0"/>
            </a:endParaRPr>
          </a:p>
          <a:p>
            <a:pPr marL="742950" lvl="1" indent="-285750">
              <a:spcBef>
                <a:spcPts val="10"/>
              </a:spcBef>
              <a:buClr>
                <a:srgbClr val="1F3864"/>
              </a:buClr>
              <a:buSzPts val="900"/>
              <a:buFont typeface="Courier New" panose="02070309020205020404" pitchFamily="49" charset="0"/>
              <a:buChar char="o"/>
              <a:tabLst>
                <a:tab pos="268605" algn="l"/>
              </a:tabLst>
            </a:pPr>
            <a:r>
              <a:rPr lang="fr-FR" spc="0" dirty="0">
                <a:solidFill>
                  <a:schemeClr val="tx1"/>
                </a:solidFill>
                <a:effectLst/>
                <a:latin typeface="+mn-lt"/>
                <a:ea typeface="Courier New" panose="02070309020205020404" pitchFamily="49" charset="0"/>
              </a:rPr>
              <a:t>Le</a:t>
            </a:r>
            <a:r>
              <a:rPr lang="fr-FR" spc="-3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projet</a:t>
            </a:r>
            <a:r>
              <a:rPr lang="fr-FR" spc="-2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de</a:t>
            </a:r>
            <a:r>
              <a:rPr lang="fr-FR" spc="-3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l’association</a:t>
            </a:r>
            <a:r>
              <a:rPr lang="fr-FR" spc="-15"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=&gt;</a:t>
            </a:r>
            <a:r>
              <a:rPr lang="fr-FR" spc="-3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qui</a:t>
            </a:r>
            <a:r>
              <a:rPr lang="fr-FR" spc="-3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n’est</a:t>
            </a:r>
            <a:r>
              <a:rPr lang="fr-FR" spc="-2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pas</a:t>
            </a:r>
            <a:r>
              <a:rPr lang="fr-FR" spc="-2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le</a:t>
            </a:r>
            <a:r>
              <a:rPr lang="fr-FR" spc="-25"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compte</a:t>
            </a:r>
            <a:r>
              <a:rPr lang="fr-FR" spc="-25"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rendu</a:t>
            </a:r>
            <a:r>
              <a:rPr lang="fr-FR" spc="-15"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de</a:t>
            </a:r>
            <a:r>
              <a:rPr lang="fr-FR" spc="-2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l’assemblée</a:t>
            </a:r>
            <a:r>
              <a:rPr lang="fr-FR" spc="-10" dirty="0">
                <a:solidFill>
                  <a:schemeClr val="tx1"/>
                </a:solidFill>
                <a:effectLst/>
                <a:latin typeface="+mn-lt"/>
                <a:ea typeface="Courier New" panose="02070309020205020404" pitchFamily="49" charset="0"/>
              </a:rPr>
              <a:t> générale.</a:t>
            </a:r>
            <a:endParaRPr lang="fr-FR" spc="0" dirty="0">
              <a:solidFill>
                <a:schemeClr val="tx1"/>
              </a:solidFill>
              <a:effectLst/>
              <a:latin typeface="+mn-lt"/>
              <a:ea typeface="Courier New" panose="02070309020205020404" pitchFamily="49" charset="0"/>
            </a:endParaRPr>
          </a:p>
          <a:p>
            <a:pPr marL="742950" marR="59055" lvl="1" indent="-285750">
              <a:lnSpc>
                <a:spcPct val="112000"/>
              </a:lnSpc>
              <a:spcBef>
                <a:spcPts val="140"/>
              </a:spcBef>
              <a:buClr>
                <a:srgbClr val="1F3864"/>
              </a:buClr>
              <a:buSzPts val="900"/>
              <a:buFont typeface="Courier New" panose="02070309020205020404" pitchFamily="49" charset="0"/>
              <a:buChar char="o"/>
              <a:tabLst>
                <a:tab pos="269875" algn="l"/>
              </a:tabLst>
            </a:pPr>
            <a:r>
              <a:rPr lang="fr-FR" spc="0" dirty="0">
                <a:solidFill>
                  <a:schemeClr val="tx1"/>
                </a:solidFill>
                <a:effectLst/>
                <a:latin typeface="+mn-lt"/>
                <a:ea typeface="Courier New" panose="02070309020205020404" pitchFamily="49" charset="0"/>
              </a:rPr>
              <a:t>Le compte-rendu de l’AG ainsi que la </a:t>
            </a:r>
            <a:r>
              <a:rPr lang="fr-FR" b="1" spc="0" dirty="0">
                <a:solidFill>
                  <a:schemeClr val="tx1"/>
                </a:solidFill>
                <a:effectLst/>
                <a:latin typeface="+mn-lt"/>
                <a:ea typeface="Courier New" panose="02070309020205020404" pitchFamily="49" charset="0"/>
              </a:rPr>
              <a:t>liste à jour </a:t>
            </a:r>
            <a:r>
              <a:rPr lang="fr-FR" spc="0" dirty="0">
                <a:solidFill>
                  <a:schemeClr val="tx1"/>
                </a:solidFill>
                <a:effectLst/>
                <a:latin typeface="+mn-lt"/>
                <a:ea typeface="Courier New" panose="02070309020205020404" pitchFamily="49" charset="0"/>
              </a:rPr>
              <a:t>des dirigeants avec les noms (</a:t>
            </a:r>
            <a:r>
              <a:rPr lang="fr-FR" b="1" i="1" spc="0" dirty="0">
                <a:solidFill>
                  <a:schemeClr val="tx1"/>
                </a:solidFill>
                <a:effectLst/>
                <a:latin typeface="+mn-lt"/>
                <a:ea typeface="Courier New" panose="02070309020205020404" pitchFamily="49" charset="0"/>
              </a:rPr>
              <a:t>noms de jeunes filles </a:t>
            </a:r>
            <a:r>
              <a:rPr lang="fr-FR" i="1" spc="0" dirty="0">
                <a:solidFill>
                  <a:schemeClr val="tx1"/>
                </a:solidFill>
                <a:effectLst/>
                <a:latin typeface="+mn-lt"/>
                <a:ea typeface="Courier New" panose="02070309020205020404" pitchFamily="49" charset="0"/>
              </a:rPr>
              <a:t>pour les dirigeantes</a:t>
            </a:r>
            <a:r>
              <a:rPr lang="fr-FR" spc="0" dirty="0">
                <a:solidFill>
                  <a:schemeClr val="tx1"/>
                </a:solidFill>
                <a:effectLst/>
                <a:latin typeface="+mn-lt"/>
                <a:ea typeface="Courier New" panose="02070309020205020404" pitchFamily="49" charset="0"/>
              </a:rPr>
              <a:t>), prénoms, date et lieu de naissance pour permettre le contrôle de l’honorabilité des dirigeants (conditionnalité de subvention). Ces documents doivent</a:t>
            </a:r>
            <a:r>
              <a:rPr lang="fr-FR" spc="145"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être</a:t>
            </a:r>
            <a:r>
              <a:rPr lang="fr-FR" spc="14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fournis</a:t>
            </a:r>
            <a:r>
              <a:rPr lang="fr-FR" spc="145"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au</a:t>
            </a:r>
            <a:r>
              <a:rPr lang="fr-FR" spc="15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dépôt</a:t>
            </a:r>
            <a:r>
              <a:rPr lang="fr-FR" spc="15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du</a:t>
            </a:r>
            <a:r>
              <a:rPr lang="fr-FR" spc="14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dossier</a:t>
            </a:r>
            <a:r>
              <a:rPr lang="fr-FR" spc="155"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pour</a:t>
            </a:r>
            <a:r>
              <a:rPr lang="fr-FR" spc="145"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que</a:t>
            </a:r>
            <a:r>
              <a:rPr lang="fr-FR" spc="15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ce</a:t>
            </a:r>
            <a:r>
              <a:rPr lang="fr-FR" spc="150" dirty="0">
                <a:solidFill>
                  <a:schemeClr val="tx1"/>
                </a:solidFill>
                <a:effectLst/>
                <a:latin typeface="+mn-lt"/>
                <a:ea typeface="Courier New" panose="02070309020205020404" pitchFamily="49" charset="0"/>
              </a:rPr>
              <a:t> </a:t>
            </a:r>
            <a:r>
              <a:rPr lang="fr-FR" spc="0" dirty="0">
                <a:solidFill>
                  <a:schemeClr val="tx1"/>
                </a:solidFill>
                <a:effectLst/>
                <a:latin typeface="+mn-lt"/>
                <a:ea typeface="Courier New" panose="02070309020205020404" pitchFamily="49" charset="0"/>
              </a:rPr>
              <a:t>dernier</a:t>
            </a:r>
            <a:r>
              <a:rPr lang="fr-FR" spc="160" dirty="0">
                <a:solidFill>
                  <a:schemeClr val="tx1"/>
                </a:solidFill>
                <a:effectLst/>
                <a:latin typeface="+mn-lt"/>
                <a:ea typeface="Courier New" panose="02070309020205020404" pitchFamily="49" charset="0"/>
              </a:rPr>
              <a:t> </a:t>
            </a:r>
            <a:r>
              <a:rPr lang="fr-FR" b="1" spc="0" dirty="0">
                <a:solidFill>
                  <a:schemeClr val="tx1"/>
                </a:solidFill>
                <a:effectLst/>
                <a:latin typeface="+mn-lt"/>
                <a:ea typeface="Courier New" panose="02070309020205020404" pitchFamily="49" charset="0"/>
              </a:rPr>
              <a:t>soit</a:t>
            </a:r>
            <a:r>
              <a:rPr lang="fr-FR" b="1" spc="155" dirty="0">
                <a:solidFill>
                  <a:schemeClr val="tx1"/>
                </a:solidFill>
                <a:effectLst/>
                <a:latin typeface="+mn-lt"/>
                <a:ea typeface="Courier New" panose="02070309020205020404" pitchFamily="49" charset="0"/>
              </a:rPr>
              <a:t> </a:t>
            </a:r>
            <a:r>
              <a:rPr lang="fr-FR" b="1" spc="0" dirty="0">
                <a:solidFill>
                  <a:schemeClr val="tx1"/>
                </a:solidFill>
                <a:effectLst/>
                <a:latin typeface="+mn-lt"/>
                <a:ea typeface="Courier New" panose="02070309020205020404" pitchFamily="49" charset="0"/>
              </a:rPr>
              <a:t>considéré</a:t>
            </a:r>
            <a:r>
              <a:rPr lang="fr-FR" b="1" spc="155" dirty="0">
                <a:solidFill>
                  <a:schemeClr val="tx1"/>
                </a:solidFill>
                <a:effectLst/>
                <a:latin typeface="+mn-lt"/>
                <a:ea typeface="Courier New" panose="02070309020205020404" pitchFamily="49" charset="0"/>
              </a:rPr>
              <a:t> </a:t>
            </a:r>
            <a:r>
              <a:rPr lang="fr-FR" b="1" spc="0" dirty="0">
                <a:solidFill>
                  <a:schemeClr val="tx1"/>
                </a:solidFill>
                <a:effectLst/>
                <a:latin typeface="+mn-lt"/>
                <a:ea typeface="Courier New" panose="02070309020205020404" pitchFamily="49" charset="0"/>
              </a:rPr>
              <a:t>comme</a:t>
            </a:r>
            <a:r>
              <a:rPr lang="fr-FR" sz="2000" dirty="0">
                <a:solidFill>
                  <a:schemeClr val="tx1"/>
                </a:solidFill>
                <a:latin typeface="+mn-lt"/>
                <a:ea typeface="Courier New" panose="02070309020205020404" pitchFamily="49" charset="0"/>
              </a:rPr>
              <a:t> </a:t>
            </a:r>
            <a:r>
              <a:rPr lang="fr-FR" sz="1600" b="1" spc="-10" dirty="0">
                <a:solidFill>
                  <a:schemeClr val="tx1"/>
                </a:solidFill>
                <a:effectLst/>
                <a:latin typeface="+mn-lt"/>
                <a:ea typeface="Calibri" panose="020F0502020204030204" pitchFamily="34" charset="0"/>
              </a:rPr>
              <a:t>recevable.</a:t>
            </a:r>
            <a:endParaRPr lang="fr-FR" sz="1600" dirty="0">
              <a:solidFill>
                <a:schemeClr val="tx1"/>
              </a:solidFill>
              <a:effectLst/>
              <a:latin typeface="+mn-lt"/>
              <a:ea typeface="Calibri" panose="020F0502020204030204" pitchFamily="34" charset="0"/>
            </a:endParaRPr>
          </a:p>
          <a:p>
            <a:pPr marL="342900" marR="61595" lvl="0" indent="-342900">
              <a:lnSpc>
                <a:spcPct val="111000"/>
              </a:lnSpc>
              <a:buClr>
                <a:srgbClr val="1F3864"/>
              </a:buClr>
              <a:buSzPts val="900"/>
              <a:buFont typeface="Courier New" panose="02070309020205020404" pitchFamily="49" charset="0"/>
              <a:buChar char="o"/>
              <a:tabLst>
                <a:tab pos="269875" algn="l"/>
              </a:tabLst>
            </a:pPr>
            <a:r>
              <a:rPr lang="fr-FR" sz="1600" spc="0" dirty="0">
                <a:solidFill>
                  <a:schemeClr val="tx1"/>
                </a:solidFill>
                <a:effectLst/>
                <a:latin typeface="+mn-lt"/>
                <a:ea typeface="Courier New" panose="02070309020205020404" pitchFamily="49" charset="0"/>
              </a:rPr>
              <a:t>Le bilan financier à N-1 et le budget prévisionnel faisant apparaître le poste du salarié et les différentes aides sollicitées et/ou obtenues ;</a:t>
            </a:r>
          </a:p>
          <a:p>
            <a:pPr marL="342900" marR="60960" lvl="0" indent="-342900">
              <a:lnSpc>
                <a:spcPct val="112000"/>
              </a:lnSpc>
              <a:spcBef>
                <a:spcPts val="15"/>
              </a:spcBef>
              <a:buClr>
                <a:srgbClr val="1F3864"/>
              </a:buClr>
              <a:buSzPts val="900"/>
              <a:buFont typeface="Courier New" panose="02070309020205020404" pitchFamily="49" charset="0"/>
              <a:buChar char="o"/>
              <a:tabLst>
                <a:tab pos="269240" algn="l"/>
              </a:tabLst>
            </a:pPr>
            <a:r>
              <a:rPr lang="fr-FR" sz="1600" spc="0" dirty="0">
                <a:solidFill>
                  <a:schemeClr val="tx1"/>
                </a:solidFill>
                <a:effectLst/>
                <a:latin typeface="+mn-lt"/>
                <a:ea typeface="Courier New" panose="02070309020205020404" pitchFamily="49" charset="0"/>
              </a:rPr>
              <a:t>Une</a:t>
            </a:r>
            <a:r>
              <a:rPr lang="fr-FR" sz="1600" spc="-20" dirty="0">
                <a:solidFill>
                  <a:schemeClr val="tx1"/>
                </a:solidFill>
                <a:effectLst/>
                <a:latin typeface="+mn-lt"/>
                <a:ea typeface="Courier New" panose="02070309020205020404" pitchFamily="49" charset="0"/>
              </a:rPr>
              <a:t> </a:t>
            </a:r>
            <a:r>
              <a:rPr lang="fr-FR" sz="1600" u="sng" spc="0" dirty="0">
                <a:solidFill>
                  <a:schemeClr val="tx1"/>
                </a:solidFill>
                <a:effectLst/>
                <a:uFill>
                  <a:solidFill>
                    <a:srgbClr val="1F3864"/>
                  </a:solidFill>
                </a:uFill>
                <a:latin typeface="+mn-lt"/>
                <a:ea typeface="Courier New" panose="02070309020205020404" pitchFamily="49" charset="0"/>
              </a:rPr>
              <a:t>attestation</a:t>
            </a:r>
            <a:r>
              <a:rPr lang="fr-FR" sz="1600" u="sng" spc="-10" dirty="0">
                <a:solidFill>
                  <a:schemeClr val="tx1"/>
                </a:solidFill>
                <a:effectLst/>
                <a:uFill>
                  <a:solidFill>
                    <a:srgbClr val="1F3864"/>
                  </a:solidFill>
                </a:uFill>
                <a:latin typeface="+mn-lt"/>
                <a:ea typeface="Courier New" panose="02070309020205020404" pitchFamily="49" charset="0"/>
              </a:rPr>
              <a:t> </a:t>
            </a:r>
            <a:r>
              <a:rPr lang="fr-FR" sz="1600" u="sng" spc="0" dirty="0">
                <a:solidFill>
                  <a:schemeClr val="tx1"/>
                </a:solidFill>
                <a:effectLst/>
                <a:uFill>
                  <a:solidFill>
                    <a:srgbClr val="1F3864"/>
                  </a:solidFill>
                </a:uFill>
                <a:latin typeface="+mn-lt"/>
                <a:ea typeface="Courier New" panose="02070309020205020404" pitchFamily="49" charset="0"/>
              </a:rPr>
              <a:t>sur</a:t>
            </a:r>
            <a:r>
              <a:rPr lang="fr-FR" sz="1600" u="sng" spc="-5" dirty="0">
                <a:solidFill>
                  <a:schemeClr val="tx1"/>
                </a:solidFill>
                <a:effectLst/>
                <a:uFill>
                  <a:solidFill>
                    <a:srgbClr val="1F3864"/>
                  </a:solidFill>
                </a:uFill>
                <a:latin typeface="+mn-lt"/>
                <a:ea typeface="Courier New" panose="02070309020205020404" pitchFamily="49" charset="0"/>
              </a:rPr>
              <a:t> </a:t>
            </a:r>
            <a:r>
              <a:rPr lang="fr-FR" sz="1600" u="sng" spc="0" dirty="0">
                <a:solidFill>
                  <a:schemeClr val="tx1"/>
                </a:solidFill>
                <a:effectLst/>
                <a:uFill>
                  <a:solidFill>
                    <a:srgbClr val="1F3864"/>
                  </a:solidFill>
                </a:uFill>
                <a:latin typeface="+mn-lt"/>
                <a:ea typeface="Courier New" panose="02070309020205020404" pitchFamily="49" charset="0"/>
              </a:rPr>
              <a:t>l’honneur</a:t>
            </a:r>
            <a:r>
              <a:rPr lang="fr-FR" sz="1600" u="sng" spc="-20" dirty="0">
                <a:solidFill>
                  <a:schemeClr val="tx1"/>
                </a:solidFill>
                <a:effectLst/>
                <a:uFill>
                  <a:solidFill>
                    <a:srgbClr val="1F3864"/>
                  </a:solidFill>
                </a:uFill>
                <a:latin typeface="+mn-lt"/>
                <a:ea typeface="Courier New" panose="02070309020205020404" pitchFamily="49" charset="0"/>
              </a:rPr>
              <a:t> </a:t>
            </a:r>
            <a:r>
              <a:rPr lang="fr-FR" sz="1600" u="sng" spc="0" dirty="0">
                <a:solidFill>
                  <a:schemeClr val="tx1"/>
                </a:solidFill>
                <a:effectLst/>
                <a:uFill>
                  <a:solidFill>
                    <a:srgbClr val="1F3864"/>
                  </a:solidFill>
                </a:uFill>
                <a:latin typeface="+mn-lt"/>
                <a:ea typeface="Courier New" panose="02070309020205020404" pitchFamily="49" charset="0"/>
              </a:rPr>
              <a:t>relative</a:t>
            </a:r>
            <a:r>
              <a:rPr lang="fr-FR" sz="1600" u="sng" spc="-15" dirty="0">
                <a:solidFill>
                  <a:schemeClr val="tx1"/>
                </a:solidFill>
                <a:effectLst/>
                <a:uFill>
                  <a:solidFill>
                    <a:srgbClr val="1F3864"/>
                  </a:solidFill>
                </a:uFill>
                <a:latin typeface="+mn-lt"/>
                <a:ea typeface="Courier New" panose="02070309020205020404" pitchFamily="49" charset="0"/>
              </a:rPr>
              <a:t> </a:t>
            </a:r>
            <a:r>
              <a:rPr lang="fr-FR" sz="1600" u="sng" spc="0" dirty="0">
                <a:solidFill>
                  <a:schemeClr val="tx1"/>
                </a:solidFill>
                <a:effectLst/>
                <a:uFill>
                  <a:solidFill>
                    <a:srgbClr val="1F3864"/>
                  </a:solidFill>
                </a:uFill>
                <a:latin typeface="+mn-lt"/>
                <a:ea typeface="Courier New" panose="02070309020205020404" pitchFamily="49" charset="0"/>
              </a:rPr>
              <a:t>au</a:t>
            </a:r>
            <a:r>
              <a:rPr lang="fr-FR" sz="1600" u="sng" spc="-5" dirty="0">
                <a:solidFill>
                  <a:schemeClr val="tx1"/>
                </a:solidFill>
                <a:effectLst/>
                <a:uFill>
                  <a:solidFill>
                    <a:srgbClr val="1F3864"/>
                  </a:solidFill>
                </a:uFill>
                <a:latin typeface="+mn-lt"/>
                <a:ea typeface="Courier New" panose="02070309020205020404" pitchFamily="49" charset="0"/>
              </a:rPr>
              <a:t> </a:t>
            </a:r>
            <a:r>
              <a:rPr lang="fr-FR" sz="1600" u="sng" spc="0" dirty="0">
                <a:solidFill>
                  <a:schemeClr val="tx1"/>
                </a:solidFill>
                <a:effectLst/>
                <a:uFill>
                  <a:solidFill>
                    <a:srgbClr val="1F3864"/>
                  </a:solidFill>
                </a:uFill>
                <a:latin typeface="+mn-lt"/>
                <a:ea typeface="Courier New" panose="02070309020205020404" pitchFamily="49" charset="0"/>
              </a:rPr>
              <a:t>non</a:t>
            </a:r>
            <a:r>
              <a:rPr lang="fr-FR" sz="1600" u="sng" spc="-20" dirty="0">
                <a:solidFill>
                  <a:schemeClr val="tx1"/>
                </a:solidFill>
                <a:effectLst/>
                <a:uFill>
                  <a:solidFill>
                    <a:srgbClr val="1F3864"/>
                  </a:solidFill>
                </a:uFill>
                <a:latin typeface="+mn-lt"/>
                <a:ea typeface="Courier New" panose="02070309020205020404" pitchFamily="49" charset="0"/>
              </a:rPr>
              <a:t> </a:t>
            </a:r>
            <a:r>
              <a:rPr lang="fr-FR" sz="1600" u="sng" spc="0" dirty="0">
                <a:solidFill>
                  <a:schemeClr val="tx1"/>
                </a:solidFill>
                <a:effectLst/>
                <a:uFill>
                  <a:solidFill>
                    <a:srgbClr val="1F3864"/>
                  </a:solidFill>
                </a:uFill>
                <a:latin typeface="+mn-lt"/>
                <a:ea typeface="Courier New" panose="02070309020205020404" pitchFamily="49" charset="0"/>
              </a:rPr>
              <a:t>cumul</a:t>
            </a:r>
            <a:r>
              <a:rPr lang="fr-FR" sz="1600" u="sng" spc="-5" dirty="0">
                <a:solidFill>
                  <a:schemeClr val="tx1"/>
                </a:solidFill>
                <a:effectLst/>
                <a:uFill>
                  <a:solidFill>
                    <a:srgbClr val="1F3864"/>
                  </a:solidFill>
                </a:uFill>
                <a:latin typeface="+mn-lt"/>
                <a:ea typeface="Courier New" panose="02070309020205020404" pitchFamily="49" charset="0"/>
              </a:rPr>
              <a:t> </a:t>
            </a:r>
            <a:r>
              <a:rPr lang="fr-FR" sz="1600" u="sng" spc="0" dirty="0">
                <a:solidFill>
                  <a:schemeClr val="tx1"/>
                </a:solidFill>
                <a:effectLst/>
                <a:uFill>
                  <a:solidFill>
                    <a:srgbClr val="1F3864"/>
                  </a:solidFill>
                </a:uFill>
                <a:latin typeface="+mn-lt"/>
                <a:ea typeface="Courier New" panose="02070309020205020404" pitchFamily="49" charset="0"/>
              </a:rPr>
              <a:t>des</a:t>
            </a:r>
            <a:r>
              <a:rPr lang="fr-FR" sz="1600" u="sng" spc="-10" dirty="0">
                <a:solidFill>
                  <a:schemeClr val="tx1"/>
                </a:solidFill>
                <a:effectLst/>
                <a:uFill>
                  <a:solidFill>
                    <a:srgbClr val="1F3864"/>
                  </a:solidFill>
                </a:uFill>
                <a:latin typeface="+mn-lt"/>
                <a:ea typeface="Courier New" panose="02070309020205020404" pitchFamily="49" charset="0"/>
              </a:rPr>
              <a:t> </a:t>
            </a:r>
            <a:r>
              <a:rPr lang="fr-FR" sz="1600" u="sng" spc="0" dirty="0">
                <a:solidFill>
                  <a:schemeClr val="tx1"/>
                </a:solidFill>
                <a:effectLst/>
                <a:uFill>
                  <a:solidFill>
                    <a:srgbClr val="1F3864"/>
                  </a:solidFill>
                </a:uFill>
                <a:latin typeface="+mn-lt"/>
                <a:ea typeface="Courier New" panose="02070309020205020404" pitchFamily="49" charset="0"/>
              </a:rPr>
              <a:t>aides</a:t>
            </a:r>
            <a:r>
              <a:rPr lang="fr-FR" sz="1600" u="sng" spc="-10" dirty="0">
                <a:solidFill>
                  <a:schemeClr val="tx1"/>
                </a:solidFill>
                <a:effectLst/>
                <a:uFill>
                  <a:solidFill>
                    <a:srgbClr val="1F3864"/>
                  </a:solidFill>
                </a:uFill>
                <a:latin typeface="+mn-lt"/>
                <a:ea typeface="Courier New" panose="02070309020205020404" pitchFamily="49" charset="0"/>
              </a:rPr>
              <a:t> </a:t>
            </a:r>
            <a:r>
              <a:rPr lang="fr-FR" sz="1600" u="sng" spc="0" dirty="0">
                <a:solidFill>
                  <a:schemeClr val="tx1"/>
                </a:solidFill>
                <a:effectLst/>
                <a:uFill>
                  <a:solidFill>
                    <a:srgbClr val="1F3864"/>
                  </a:solidFill>
                </a:uFill>
                <a:latin typeface="+mn-lt"/>
                <a:ea typeface="Courier New" panose="02070309020205020404" pitchFamily="49" charset="0"/>
              </a:rPr>
              <a:t>à</a:t>
            </a:r>
            <a:r>
              <a:rPr lang="fr-FR" sz="1600" u="sng" spc="-10" dirty="0">
                <a:solidFill>
                  <a:schemeClr val="tx1"/>
                </a:solidFill>
                <a:effectLst/>
                <a:uFill>
                  <a:solidFill>
                    <a:srgbClr val="1F3864"/>
                  </a:solidFill>
                </a:uFill>
                <a:latin typeface="+mn-lt"/>
                <a:ea typeface="Courier New" panose="02070309020205020404" pitchFamily="49" charset="0"/>
              </a:rPr>
              <a:t> </a:t>
            </a:r>
            <a:r>
              <a:rPr lang="fr-FR" sz="1600" u="sng" spc="0" dirty="0">
                <a:solidFill>
                  <a:schemeClr val="tx1"/>
                </a:solidFill>
                <a:effectLst/>
                <a:uFill>
                  <a:solidFill>
                    <a:srgbClr val="1F3864"/>
                  </a:solidFill>
                </a:uFill>
                <a:latin typeface="+mn-lt"/>
                <a:ea typeface="Courier New" panose="02070309020205020404" pitchFamily="49" charset="0"/>
              </a:rPr>
              <a:t>l’emploi</a:t>
            </a:r>
            <a:r>
              <a:rPr lang="fr-FR" sz="1600" spc="-10" dirty="0">
                <a:solidFill>
                  <a:schemeClr val="tx1"/>
                </a:solidFill>
                <a:effectLst/>
                <a:latin typeface="+mn-lt"/>
                <a:ea typeface="Courier New" panose="02070309020205020404" pitchFamily="49" charset="0"/>
              </a:rPr>
              <a:t> </a:t>
            </a:r>
          </a:p>
          <a:p>
            <a:pPr marL="342900" marR="60960" lvl="0" indent="-342900">
              <a:lnSpc>
                <a:spcPct val="112000"/>
              </a:lnSpc>
              <a:spcBef>
                <a:spcPts val="15"/>
              </a:spcBef>
              <a:buClr>
                <a:srgbClr val="1F3864"/>
              </a:buClr>
              <a:buSzPts val="900"/>
              <a:buFont typeface="Courier New" panose="02070309020205020404" pitchFamily="49" charset="0"/>
              <a:buChar char="o"/>
              <a:tabLst>
                <a:tab pos="269240" algn="l"/>
              </a:tabLst>
            </a:pPr>
            <a:r>
              <a:rPr lang="fr-FR" sz="1600" spc="0" dirty="0">
                <a:solidFill>
                  <a:schemeClr val="tx1"/>
                </a:solidFill>
                <a:effectLst/>
                <a:latin typeface="+mn-lt"/>
                <a:ea typeface="Courier New" panose="02070309020205020404" pitchFamily="49" charset="0"/>
              </a:rPr>
              <a:t>Pour</a:t>
            </a:r>
            <a:r>
              <a:rPr lang="fr-FR" sz="1600" spc="-25" dirty="0">
                <a:solidFill>
                  <a:schemeClr val="tx1"/>
                </a:solidFill>
                <a:effectLst/>
                <a:latin typeface="+mn-lt"/>
                <a:ea typeface="Courier New" panose="02070309020205020404" pitchFamily="49" charset="0"/>
              </a:rPr>
              <a:t> </a:t>
            </a:r>
            <a:r>
              <a:rPr lang="fr-FR" sz="1600" spc="0" dirty="0">
                <a:solidFill>
                  <a:schemeClr val="tx1"/>
                </a:solidFill>
                <a:effectLst/>
                <a:latin typeface="+mn-lt"/>
                <a:ea typeface="Courier New" panose="02070309020205020404" pitchFamily="49" charset="0"/>
              </a:rPr>
              <a:t>les</a:t>
            </a:r>
            <a:r>
              <a:rPr lang="fr-FR" sz="1600" spc="-20" dirty="0">
                <a:solidFill>
                  <a:schemeClr val="tx1"/>
                </a:solidFill>
                <a:effectLst/>
                <a:latin typeface="+mn-lt"/>
                <a:ea typeface="Courier New" panose="02070309020205020404" pitchFamily="49" charset="0"/>
              </a:rPr>
              <a:t> </a:t>
            </a:r>
            <a:r>
              <a:rPr lang="fr-FR" sz="1600" spc="0" dirty="0">
                <a:solidFill>
                  <a:schemeClr val="tx1"/>
                </a:solidFill>
                <a:effectLst/>
                <a:latin typeface="+mn-lt"/>
                <a:ea typeface="Courier New" panose="02070309020205020404" pitchFamily="49" charset="0"/>
              </a:rPr>
              <a:t>missions</a:t>
            </a:r>
            <a:r>
              <a:rPr lang="fr-FR" sz="1600" spc="-25" dirty="0">
                <a:solidFill>
                  <a:schemeClr val="tx1"/>
                </a:solidFill>
                <a:effectLst/>
                <a:latin typeface="+mn-lt"/>
                <a:ea typeface="Courier New" panose="02070309020205020404" pitchFamily="49" charset="0"/>
              </a:rPr>
              <a:t> </a:t>
            </a:r>
            <a:r>
              <a:rPr lang="fr-FR" sz="1600" spc="0" dirty="0">
                <a:solidFill>
                  <a:schemeClr val="tx1"/>
                </a:solidFill>
                <a:effectLst/>
                <a:latin typeface="+mn-lt"/>
                <a:ea typeface="Courier New" panose="02070309020205020404" pitchFamily="49" charset="0"/>
              </a:rPr>
              <a:t>d’encadrement</a:t>
            </a:r>
            <a:r>
              <a:rPr lang="fr-FR" sz="1600" spc="-10" dirty="0">
                <a:solidFill>
                  <a:schemeClr val="tx1"/>
                </a:solidFill>
                <a:effectLst/>
                <a:latin typeface="+mn-lt"/>
                <a:ea typeface="Courier New" panose="02070309020205020404" pitchFamily="49" charset="0"/>
              </a:rPr>
              <a:t> </a:t>
            </a:r>
            <a:r>
              <a:rPr lang="fr-FR" sz="1600" spc="0" dirty="0">
                <a:solidFill>
                  <a:schemeClr val="tx1"/>
                </a:solidFill>
                <a:effectLst/>
                <a:latin typeface="+mn-lt"/>
                <a:ea typeface="Courier New" panose="02070309020205020404" pitchFamily="49" charset="0"/>
              </a:rPr>
              <a:t>sportif,</a:t>
            </a:r>
            <a:r>
              <a:rPr lang="fr-FR" sz="1600" spc="-10" dirty="0">
                <a:solidFill>
                  <a:schemeClr val="tx1"/>
                </a:solidFill>
                <a:effectLst/>
                <a:latin typeface="+mn-lt"/>
                <a:ea typeface="Courier New" panose="02070309020205020404" pitchFamily="49" charset="0"/>
              </a:rPr>
              <a:t> </a:t>
            </a:r>
            <a:r>
              <a:rPr lang="fr-FR" sz="1600" spc="0" dirty="0">
                <a:solidFill>
                  <a:schemeClr val="tx1"/>
                </a:solidFill>
                <a:effectLst/>
                <a:latin typeface="+mn-lt"/>
                <a:ea typeface="Courier New" panose="02070309020205020404" pitchFamily="49" charset="0"/>
              </a:rPr>
              <a:t>la</a:t>
            </a:r>
            <a:r>
              <a:rPr lang="fr-FR" sz="1600" spc="-25" dirty="0">
                <a:solidFill>
                  <a:schemeClr val="tx1"/>
                </a:solidFill>
                <a:effectLst/>
                <a:latin typeface="+mn-lt"/>
                <a:ea typeface="Courier New" panose="02070309020205020404" pitchFamily="49" charset="0"/>
              </a:rPr>
              <a:t> </a:t>
            </a:r>
            <a:r>
              <a:rPr lang="fr-FR" sz="1600" spc="0" dirty="0">
                <a:solidFill>
                  <a:schemeClr val="tx1"/>
                </a:solidFill>
                <a:effectLst/>
                <a:latin typeface="+mn-lt"/>
                <a:ea typeface="Courier New" panose="02070309020205020404" pitchFamily="49" charset="0"/>
              </a:rPr>
              <a:t>détention</a:t>
            </a:r>
            <a:r>
              <a:rPr lang="fr-FR" sz="1600" spc="-20" dirty="0">
                <a:solidFill>
                  <a:schemeClr val="tx1"/>
                </a:solidFill>
                <a:effectLst/>
                <a:latin typeface="+mn-lt"/>
                <a:ea typeface="Courier New" panose="02070309020205020404" pitchFamily="49" charset="0"/>
              </a:rPr>
              <a:t> </a:t>
            </a:r>
            <a:r>
              <a:rPr lang="fr-FR" sz="1600" spc="0" dirty="0">
                <a:solidFill>
                  <a:schemeClr val="tx1"/>
                </a:solidFill>
                <a:effectLst/>
                <a:latin typeface="+mn-lt"/>
                <a:ea typeface="Courier New" panose="02070309020205020404" pitchFamily="49" charset="0"/>
              </a:rPr>
              <a:t>de</a:t>
            </a:r>
            <a:r>
              <a:rPr lang="fr-FR" sz="1600" spc="-25" dirty="0">
                <a:solidFill>
                  <a:schemeClr val="tx1"/>
                </a:solidFill>
                <a:effectLst/>
                <a:latin typeface="+mn-lt"/>
                <a:ea typeface="Courier New" panose="02070309020205020404" pitchFamily="49" charset="0"/>
              </a:rPr>
              <a:t> </a:t>
            </a:r>
            <a:r>
              <a:rPr lang="fr-FR" sz="1600" spc="0" dirty="0">
                <a:solidFill>
                  <a:schemeClr val="tx1"/>
                </a:solidFill>
                <a:effectLst/>
                <a:latin typeface="+mn-lt"/>
                <a:ea typeface="Courier New" panose="02070309020205020404" pitchFamily="49" charset="0"/>
              </a:rPr>
              <a:t>la</a:t>
            </a:r>
            <a:r>
              <a:rPr lang="fr-FR" sz="1600" spc="-20" dirty="0">
                <a:solidFill>
                  <a:schemeClr val="tx1"/>
                </a:solidFill>
                <a:effectLst/>
                <a:latin typeface="+mn-lt"/>
                <a:ea typeface="Courier New" panose="02070309020205020404" pitchFamily="49" charset="0"/>
              </a:rPr>
              <a:t> </a:t>
            </a:r>
            <a:r>
              <a:rPr lang="fr-FR" sz="1600" u="sng" spc="0" dirty="0">
                <a:solidFill>
                  <a:schemeClr val="tx1"/>
                </a:solidFill>
                <a:effectLst/>
                <a:uFill>
                  <a:solidFill>
                    <a:srgbClr val="1F3864"/>
                  </a:solidFill>
                </a:uFill>
                <a:latin typeface="+mn-lt"/>
                <a:ea typeface="Courier New" panose="02070309020205020404" pitchFamily="49" charset="0"/>
              </a:rPr>
              <a:t>carte</a:t>
            </a:r>
            <a:r>
              <a:rPr lang="fr-FR" sz="1600" u="sng" spc="-25" dirty="0">
                <a:solidFill>
                  <a:schemeClr val="tx1"/>
                </a:solidFill>
                <a:effectLst/>
                <a:uFill>
                  <a:solidFill>
                    <a:srgbClr val="1F3864"/>
                  </a:solidFill>
                </a:uFill>
                <a:latin typeface="+mn-lt"/>
                <a:ea typeface="Courier New" panose="02070309020205020404" pitchFamily="49" charset="0"/>
              </a:rPr>
              <a:t> </a:t>
            </a:r>
            <a:r>
              <a:rPr lang="fr-FR" sz="1600" u="sng" spc="0" dirty="0">
                <a:solidFill>
                  <a:schemeClr val="tx1"/>
                </a:solidFill>
                <a:effectLst/>
                <a:uFill>
                  <a:solidFill>
                    <a:srgbClr val="1F3864"/>
                  </a:solidFill>
                </a:uFill>
                <a:latin typeface="+mn-lt"/>
                <a:ea typeface="Courier New" panose="02070309020205020404" pitchFamily="49" charset="0"/>
              </a:rPr>
              <a:t>professionnelle</a:t>
            </a:r>
            <a:r>
              <a:rPr lang="fr-FR" sz="1600" spc="-20" dirty="0">
                <a:solidFill>
                  <a:schemeClr val="tx1"/>
                </a:solidFill>
                <a:effectLst/>
                <a:latin typeface="+mn-lt"/>
                <a:ea typeface="Courier New" panose="02070309020205020404" pitchFamily="49" charset="0"/>
              </a:rPr>
              <a:t> </a:t>
            </a:r>
            <a:r>
              <a:rPr lang="fr-FR" sz="1600" spc="0" dirty="0">
                <a:solidFill>
                  <a:schemeClr val="tx1"/>
                </a:solidFill>
                <a:effectLst/>
                <a:latin typeface="+mn-lt"/>
                <a:ea typeface="Courier New" panose="02070309020205020404" pitchFamily="49" charset="0"/>
              </a:rPr>
              <a:t>en</a:t>
            </a:r>
            <a:r>
              <a:rPr lang="fr-FR" sz="1600" spc="-25" dirty="0">
                <a:solidFill>
                  <a:schemeClr val="tx1"/>
                </a:solidFill>
                <a:effectLst/>
                <a:latin typeface="+mn-lt"/>
                <a:ea typeface="Courier New" panose="02070309020205020404" pitchFamily="49" charset="0"/>
              </a:rPr>
              <a:t> </a:t>
            </a:r>
            <a:r>
              <a:rPr lang="fr-FR" sz="1600" spc="0" dirty="0">
                <a:solidFill>
                  <a:schemeClr val="tx1"/>
                </a:solidFill>
                <a:effectLst/>
                <a:latin typeface="+mn-lt"/>
                <a:ea typeface="Courier New" panose="02070309020205020404" pitchFamily="49" charset="0"/>
              </a:rPr>
              <a:t>cours de validité est requise et à fournir (qualifications conformes à la nature de l’activité encadrée et autorisation d’encadrement )</a:t>
            </a:r>
          </a:p>
          <a:p>
            <a:pPr marL="269240" marR="61595">
              <a:lnSpc>
                <a:spcPct val="112000"/>
              </a:lnSpc>
              <a:spcBef>
                <a:spcPts val="20"/>
              </a:spcBef>
              <a:tabLst>
                <a:tab pos="269240" algn="l"/>
              </a:tabLst>
            </a:pPr>
            <a:r>
              <a:rPr lang="fr-FR" sz="900" dirty="0">
                <a:solidFill>
                  <a:schemeClr val="tx1"/>
                </a:solidFill>
                <a:effectLst/>
                <a:latin typeface="Calibri" panose="020F0502020204030204" pitchFamily="34" charset="0"/>
                <a:ea typeface="Calibri" panose="020F0502020204030204" pitchFamily="34" charset="0"/>
              </a:rPr>
              <a:t> </a:t>
            </a:r>
            <a:endParaRPr lang="fr-FR" sz="1100" dirty="0">
              <a:solidFill>
                <a:schemeClr val="tx1"/>
              </a:solidFill>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2333578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8ED34-E6AD-5FCB-7A01-9977AAA0715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4947AC6-CD9B-72D9-E1CA-BA5B716B6BC6}"/>
              </a:ext>
            </a:extLst>
          </p:cNvPr>
          <p:cNvSpPr>
            <a:spLocks noGrp="1"/>
          </p:cNvSpPr>
          <p:nvPr>
            <p:ph type="title"/>
          </p:nvPr>
        </p:nvSpPr>
        <p:spPr/>
        <p:txBody>
          <a:bodyPr/>
          <a:lstStyle/>
          <a:p>
            <a:r>
              <a:rPr lang="fr-FR" dirty="0"/>
              <a:t>Les « référents » campagne ANS « emploi »:</a:t>
            </a:r>
          </a:p>
        </p:txBody>
      </p:sp>
      <p:sp>
        <p:nvSpPr>
          <p:cNvPr id="3" name="Espace réservé du pied de page 2">
            <a:extLst>
              <a:ext uri="{FF2B5EF4-FFF2-40B4-BE49-F238E27FC236}">
                <a16:creationId xmlns:a16="http://schemas.microsoft.com/office/drawing/2014/main" id="{3A223BAB-1C11-E1C8-4EF1-F740A5EDBB61}"/>
              </a:ext>
            </a:extLst>
          </p:cNvPr>
          <p:cNvSpPr>
            <a:spLocks noGrp="1"/>
          </p:cNvSpPr>
          <p:nvPr>
            <p:ph type="ftr" sz="quarter" idx="11"/>
          </p:nvPr>
        </p:nvSpPr>
        <p:spPr/>
        <p:txBody>
          <a:bodyPr/>
          <a:lstStyle/>
          <a:p>
            <a:r>
              <a:rPr lang="fr-FR"/>
              <a:t>DRAJES HAUTS-DE-FRANCE - 20 square Friant "les 4 chênes" - 80039 AMIENS CEDEX 01</a:t>
            </a:r>
            <a:endParaRPr lang="fr-FR" dirty="0"/>
          </a:p>
        </p:txBody>
      </p:sp>
      <p:sp>
        <p:nvSpPr>
          <p:cNvPr id="4" name="Espace réservé du contenu 3">
            <a:extLst>
              <a:ext uri="{FF2B5EF4-FFF2-40B4-BE49-F238E27FC236}">
                <a16:creationId xmlns:a16="http://schemas.microsoft.com/office/drawing/2014/main" id="{50BB94FC-9BED-79DA-0A72-76C0A5DC369F}"/>
              </a:ext>
            </a:extLst>
          </p:cNvPr>
          <p:cNvSpPr>
            <a:spLocks noGrp="1"/>
          </p:cNvSpPr>
          <p:nvPr>
            <p:ph sz="quarter" idx="13"/>
          </p:nvPr>
        </p:nvSpPr>
        <p:spPr/>
        <p:txBody>
          <a:bodyPr/>
          <a:lstStyle/>
          <a:p>
            <a:r>
              <a:rPr lang="fr-FR" dirty="0"/>
              <a:t>SDJES 02: Jean-Pascal MICHAUD: </a:t>
            </a:r>
            <a:r>
              <a:rPr lang="fr-FR" dirty="0">
                <a:hlinkClick r:id="rId2"/>
              </a:rPr>
              <a:t>Jean-Pascal.Michaud@ac-amiens.fr</a:t>
            </a:r>
            <a:r>
              <a:rPr lang="fr-FR" dirty="0"/>
              <a:t> </a:t>
            </a:r>
          </a:p>
          <a:p>
            <a:r>
              <a:rPr lang="fr-FR" dirty="0"/>
              <a:t>SDJES 59: Kevin BERDAL: </a:t>
            </a:r>
            <a:r>
              <a:rPr lang="fr-FR" dirty="0">
                <a:hlinkClick r:id="rId3"/>
              </a:rPr>
              <a:t>kevin.berdal@ac-lille.fr</a:t>
            </a:r>
            <a:endParaRPr lang="fr-FR" dirty="0"/>
          </a:p>
          <a:p>
            <a:r>
              <a:rPr lang="fr-FR" dirty="0"/>
              <a:t>SDJES 60: Anne- Sophie DEVILLIER : </a:t>
            </a:r>
            <a:r>
              <a:rPr lang="fr-FR" dirty="0">
                <a:hlinkClick r:id="rId4"/>
              </a:rPr>
              <a:t>anne-sophie.devillier@ac-amiens.fr</a:t>
            </a:r>
            <a:endParaRPr lang="fr-FR" dirty="0"/>
          </a:p>
          <a:p>
            <a:r>
              <a:rPr lang="fr-FR" dirty="0"/>
              <a:t>SDJES 62: Stanislas DUPUICH: </a:t>
            </a:r>
            <a:r>
              <a:rPr lang="fr-FR" dirty="0">
                <a:hlinkClick r:id="rId5"/>
              </a:rPr>
              <a:t>sdjes62.ans@ac-lille.fr</a:t>
            </a:r>
            <a:endParaRPr lang="fr-FR" dirty="0"/>
          </a:p>
          <a:p>
            <a:r>
              <a:rPr lang="fr-FR" dirty="0"/>
              <a:t>SDJES 80: Daniel CHAREYRON: </a:t>
            </a:r>
            <a:r>
              <a:rPr lang="fr-FR" dirty="0">
                <a:hlinkClick r:id="rId6"/>
              </a:rPr>
              <a:t>Daniel.Chareyron@ac-amiens.fr</a:t>
            </a:r>
            <a:r>
              <a:rPr lang="fr-FR" dirty="0"/>
              <a:t> </a:t>
            </a:r>
          </a:p>
          <a:p>
            <a:r>
              <a:rPr lang="fr-FR" dirty="0"/>
              <a:t>DRAJES: Hugo BARRUE: </a:t>
            </a:r>
            <a:r>
              <a:rPr lang="fr-FR" dirty="0">
                <a:hlinkClick r:id="rId7"/>
              </a:rPr>
              <a:t>Hugo.Barrue@region-academique-hdf.fr</a:t>
            </a:r>
            <a:endParaRPr lang="fr-FR" dirty="0"/>
          </a:p>
          <a:p>
            <a:endParaRPr lang="fr-FR" dirty="0"/>
          </a:p>
        </p:txBody>
      </p:sp>
    </p:spTree>
    <p:extLst>
      <p:ext uri="{BB962C8B-B14F-4D97-AF65-F5344CB8AC3E}">
        <p14:creationId xmlns:p14="http://schemas.microsoft.com/office/powerpoint/2010/main" val="425929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66867" y="4613821"/>
            <a:ext cx="1057327" cy="199013"/>
          </a:xfrm>
          <a:prstGeom prst="rect">
            <a:avLst/>
          </a:prstGeom>
        </p:spPr>
        <p:txBody>
          <a:bodyPr vert="horz" wrap="square" lIns="0" tIns="7223" rIns="0" bIns="0" rtlCol="0">
            <a:spAutoFit/>
          </a:bodyPr>
          <a:lstStyle/>
          <a:p>
            <a:pPr marL="6880" defTabSz="495330">
              <a:spcBef>
                <a:spcPts val="57"/>
              </a:spcBef>
            </a:pPr>
            <a:r>
              <a:rPr sz="1246" kern="0" spc="81" dirty="0">
                <a:solidFill>
                  <a:srgbClr val="3B4F60"/>
                </a:solidFill>
                <a:latin typeface="Trebuchet MS"/>
                <a:cs typeface="Trebuchet MS"/>
              </a:rPr>
              <a:t>RAPPEL</a:t>
            </a:r>
            <a:r>
              <a:rPr sz="1246" kern="0" spc="-87" dirty="0">
                <a:solidFill>
                  <a:srgbClr val="3B4F60"/>
                </a:solidFill>
                <a:latin typeface="Trebuchet MS"/>
                <a:cs typeface="Trebuchet MS"/>
              </a:rPr>
              <a:t> </a:t>
            </a:r>
            <a:r>
              <a:rPr sz="1246" kern="0" spc="81" dirty="0">
                <a:solidFill>
                  <a:srgbClr val="3B4F60"/>
                </a:solidFill>
                <a:latin typeface="Trebuchet MS"/>
                <a:cs typeface="Trebuchet MS"/>
              </a:rPr>
              <a:t>POST</a:t>
            </a:r>
            <a:endParaRPr sz="1246" kern="0">
              <a:solidFill>
                <a:sysClr val="windowText" lastClr="000000"/>
              </a:solidFill>
              <a:latin typeface="Trebuchet MS"/>
              <a:cs typeface="Trebuchet MS"/>
            </a:endParaRPr>
          </a:p>
        </p:txBody>
      </p:sp>
      <p:grpSp>
        <p:nvGrpSpPr>
          <p:cNvPr id="3" name="object 3"/>
          <p:cNvGrpSpPr/>
          <p:nvPr/>
        </p:nvGrpSpPr>
        <p:grpSpPr>
          <a:xfrm>
            <a:off x="6842515" y="4832274"/>
            <a:ext cx="2654326" cy="1353820"/>
            <a:chOff x="12632334" y="7734160"/>
            <a:chExt cx="4900295" cy="2499360"/>
          </a:xfrm>
        </p:grpSpPr>
        <p:sp>
          <p:nvSpPr>
            <p:cNvPr id="4" name="object 4"/>
            <p:cNvSpPr/>
            <p:nvPr/>
          </p:nvSpPr>
          <p:spPr>
            <a:xfrm>
              <a:off x="12632334" y="7734160"/>
              <a:ext cx="4900295" cy="2499360"/>
            </a:xfrm>
            <a:custGeom>
              <a:avLst/>
              <a:gdLst/>
              <a:ahLst/>
              <a:cxnLst/>
              <a:rect l="l" t="t" r="r" b="b"/>
              <a:pathLst>
                <a:path w="4900294" h="2499359">
                  <a:moveTo>
                    <a:pt x="2447534" y="2498777"/>
                  </a:moveTo>
                  <a:lnTo>
                    <a:pt x="2296306" y="2498368"/>
                  </a:lnTo>
                  <a:lnTo>
                    <a:pt x="2145078" y="2497105"/>
                  </a:lnTo>
                  <a:lnTo>
                    <a:pt x="1993850" y="2494987"/>
                  </a:lnTo>
                  <a:lnTo>
                    <a:pt x="1842622" y="2492014"/>
                  </a:lnTo>
                  <a:lnTo>
                    <a:pt x="1691393" y="2488186"/>
                  </a:lnTo>
                  <a:lnTo>
                    <a:pt x="1540165" y="2483503"/>
                  </a:lnTo>
                  <a:lnTo>
                    <a:pt x="1388937" y="2477966"/>
                  </a:lnTo>
                  <a:lnTo>
                    <a:pt x="1237708" y="2471573"/>
                  </a:lnTo>
                  <a:lnTo>
                    <a:pt x="1086479" y="2464326"/>
                  </a:lnTo>
                  <a:lnTo>
                    <a:pt x="935250" y="2456224"/>
                  </a:lnTo>
                  <a:lnTo>
                    <a:pt x="784021" y="2447268"/>
                  </a:lnTo>
                  <a:lnTo>
                    <a:pt x="632792" y="2437456"/>
                  </a:lnTo>
                  <a:lnTo>
                    <a:pt x="481563" y="2426790"/>
                  </a:lnTo>
                  <a:lnTo>
                    <a:pt x="439083" y="2421767"/>
                  </a:lnTo>
                  <a:lnTo>
                    <a:pt x="397208" y="2413030"/>
                  </a:lnTo>
                  <a:lnTo>
                    <a:pt x="356264" y="2400647"/>
                  </a:lnTo>
                  <a:lnTo>
                    <a:pt x="316566" y="2384713"/>
                  </a:lnTo>
                  <a:lnTo>
                    <a:pt x="278422" y="2365352"/>
                  </a:lnTo>
                  <a:lnTo>
                    <a:pt x="242127" y="2342714"/>
                  </a:lnTo>
                  <a:lnTo>
                    <a:pt x="207963" y="2316973"/>
                  </a:lnTo>
                  <a:lnTo>
                    <a:pt x="176192" y="2288330"/>
                  </a:lnTo>
                  <a:lnTo>
                    <a:pt x="147063" y="2257005"/>
                  </a:lnTo>
                  <a:lnTo>
                    <a:pt x="120799" y="2223241"/>
                  </a:lnTo>
                  <a:lnTo>
                    <a:pt x="97603" y="2187299"/>
                  </a:lnTo>
                  <a:lnTo>
                    <a:pt x="77657" y="2149458"/>
                  </a:lnTo>
                  <a:lnTo>
                    <a:pt x="61113" y="2110011"/>
                  </a:lnTo>
                  <a:lnTo>
                    <a:pt x="48101" y="2069262"/>
                  </a:lnTo>
                  <a:lnTo>
                    <a:pt x="38720" y="2027527"/>
                  </a:lnTo>
                  <a:lnTo>
                    <a:pt x="33043" y="1985129"/>
                  </a:lnTo>
                  <a:lnTo>
                    <a:pt x="28631" y="1934574"/>
                  </a:lnTo>
                  <a:lnTo>
                    <a:pt x="24535" y="1884018"/>
                  </a:lnTo>
                  <a:lnTo>
                    <a:pt x="20755" y="1833463"/>
                  </a:lnTo>
                  <a:lnTo>
                    <a:pt x="17290" y="1782907"/>
                  </a:lnTo>
                  <a:lnTo>
                    <a:pt x="14141" y="1732352"/>
                  </a:lnTo>
                  <a:lnTo>
                    <a:pt x="11307" y="1681796"/>
                  </a:lnTo>
                  <a:lnTo>
                    <a:pt x="8789" y="1631241"/>
                  </a:lnTo>
                  <a:lnTo>
                    <a:pt x="6587" y="1580686"/>
                  </a:lnTo>
                  <a:lnTo>
                    <a:pt x="4700" y="1530131"/>
                  </a:lnTo>
                  <a:lnTo>
                    <a:pt x="3128" y="1479575"/>
                  </a:lnTo>
                  <a:lnTo>
                    <a:pt x="1873" y="1429020"/>
                  </a:lnTo>
                  <a:lnTo>
                    <a:pt x="933" y="1378465"/>
                  </a:lnTo>
                  <a:lnTo>
                    <a:pt x="308" y="1327910"/>
                  </a:lnTo>
                  <a:lnTo>
                    <a:pt x="0" y="1277355"/>
                  </a:lnTo>
                  <a:lnTo>
                    <a:pt x="6" y="1226800"/>
                  </a:lnTo>
                  <a:lnTo>
                    <a:pt x="329" y="1176245"/>
                  </a:lnTo>
                  <a:lnTo>
                    <a:pt x="967" y="1125691"/>
                  </a:lnTo>
                  <a:lnTo>
                    <a:pt x="1920" y="1075136"/>
                  </a:lnTo>
                  <a:lnTo>
                    <a:pt x="3189" y="1024581"/>
                  </a:lnTo>
                  <a:lnTo>
                    <a:pt x="4774" y="974026"/>
                  </a:lnTo>
                  <a:lnTo>
                    <a:pt x="6674" y="923472"/>
                  </a:lnTo>
                  <a:lnTo>
                    <a:pt x="8890" y="872917"/>
                  </a:lnTo>
                  <a:lnTo>
                    <a:pt x="11422" y="822363"/>
                  </a:lnTo>
                  <a:lnTo>
                    <a:pt x="14269" y="771808"/>
                  </a:lnTo>
                  <a:lnTo>
                    <a:pt x="17432" y="721254"/>
                  </a:lnTo>
                  <a:lnTo>
                    <a:pt x="20910" y="670699"/>
                  </a:lnTo>
                  <a:lnTo>
                    <a:pt x="24704" y="620145"/>
                  </a:lnTo>
                  <a:lnTo>
                    <a:pt x="28814" y="569591"/>
                  </a:lnTo>
                  <a:lnTo>
                    <a:pt x="33239" y="519036"/>
                  </a:lnTo>
                  <a:lnTo>
                    <a:pt x="38922" y="476865"/>
                  </a:lnTo>
                  <a:lnTo>
                    <a:pt x="48270" y="435352"/>
                  </a:lnTo>
                  <a:lnTo>
                    <a:pt x="61210" y="394815"/>
                  </a:lnTo>
                  <a:lnTo>
                    <a:pt x="77645" y="355564"/>
                  </a:lnTo>
                  <a:lnTo>
                    <a:pt x="97447" y="317900"/>
                  </a:lnTo>
                  <a:lnTo>
                    <a:pt x="120466" y="282111"/>
                  </a:lnTo>
                  <a:lnTo>
                    <a:pt x="146525" y="248471"/>
                  </a:lnTo>
                  <a:lnTo>
                    <a:pt x="175425" y="217238"/>
                  </a:lnTo>
                  <a:lnTo>
                    <a:pt x="206944" y="188650"/>
                  </a:lnTo>
                  <a:lnTo>
                    <a:pt x="240841" y="162927"/>
                  </a:lnTo>
                  <a:lnTo>
                    <a:pt x="276858" y="140265"/>
                  </a:lnTo>
                  <a:lnTo>
                    <a:pt x="314717" y="120839"/>
                  </a:lnTo>
                  <a:lnTo>
                    <a:pt x="354129" y="104796"/>
                  </a:lnTo>
                  <a:lnTo>
                    <a:pt x="394793" y="92259"/>
                  </a:lnTo>
                  <a:lnTo>
                    <a:pt x="436397" y="83325"/>
                  </a:lnTo>
                  <a:lnTo>
                    <a:pt x="478623" y="78062"/>
                  </a:lnTo>
                  <a:lnTo>
                    <a:pt x="579592" y="70235"/>
                  </a:lnTo>
                  <a:lnTo>
                    <a:pt x="680560" y="62822"/>
                  </a:lnTo>
                  <a:lnTo>
                    <a:pt x="781529" y="55822"/>
                  </a:lnTo>
                  <a:lnTo>
                    <a:pt x="882497" y="49234"/>
                  </a:lnTo>
                  <a:lnTo>
                    <a:pt x="983465" y="43060"/>
                  </a:lnTo>
                  <a:lnTo>
                    <a:pt x="1084433" y="37299"/>
                  </a:lnTo>
                  <a:lnTo>
                    <a:pt x="1185401" y="31951"/>
                  </a:lnTo>
                  <a:lnTo>
                    <a:pt x="1286369" y="27016"/>
                  </a:lnTo>
                  <a:lnTo>
                    <a:pt x="1387337" y="22495"/>
                  </a:lnTo>
                  <a:lnTo>
                    <a:pt x="1488305" y="18386"/>
                  </a:lnTo>
                  <a:lnTo>
                    <a:pt x="1589273" y="14691"/>
                  </a:lnTo>
                  <a:lnTo>
                    <a:pt x="1690240" y="11408"/>
                  </a:lnTo>
                  <a:lnTo>
                    <a:pt x="1791208" y="8539"/>
                  </a:lnTo>
                  <a:lnTo>
                    <a:pt x="1892175" y="6083"/>
                  </a:lnTo>
                  <a:lnTo>
                    <a:pt x="1993142" y="4040"/>
                  </a:lnTo>
                  <a:lnTo>
                    <a:pt x="2094109" y="2410"/>
                  </a:lnTo>
                  <a:lnTo>
                    <a:pt x="2195076" y="1194"/>
                  </a:lnTo>
                  <a:lnTo>
                    <a:pt x="2296043" y="390"/>
                  </a:lnTo>
                  <a:lnTo>
                    <a:pt x="2397010" y="0"/>
                  </a:lnTo>
                  <a:lnTo>
                    <a:pt x="2497977" y="22"/>
                  </a:lnTo>
                  <a:lnTo>
                    <a:pt x="2598944" y="458"/>
                  </a:lnTo>
                  <a:lnTo>
                    <a:pt x="2699910" y="1307"/>
                  </a:lnTo>
                  <a:lnTo>
                    <a:pt x="2800877" y="2569"/>
                  </a:lnTo>
                  <a:lnTo>
                    <a:pt x="2901843" y="4244"/>
                  </a:lnTo>
                  <a:lnTo>
                    <a:pt x="3002810" y="6332"/>
                  </a:lnTo>
                  <a:lnTo>
                    <a:pt x="3103776" y="8833"/>
                  </a:lnTo>
                  <a:lnTo>
                    <a:pt x="3204742" y="11748"/>
                  </a:lnTo>
                  <a:lnTo>
                    <a:pt x="3305708" y="15075"/>
                  </a:lnTo>
                  <a:lnTo>
                    <a:pt x="3406674" y="18816"/>
                  </a:lnTo>
                  <a:lnTo>
                    <a:pt x="3507640" y="22970"/>
                  </a:lnTo>
                  <a:lnTo>
                    <a:pt x="3608606" y="27537"/>
                  </a:lnTo>
                  <a:lnTo>
                    <a:pt x="3709571" y="32517"/>
                  </a:lnTo>
                  <a:lnTo>
                    <a:pt x="3810537" y="37910"/>
                  </a:lnTo>
                  <a:lnTo>
                    <a:pt x="3911502" y="43716"/>
                  </a:lnTo>
                  <a:lnTo>
                    <a:pt x="4012468" y="49935"/>
                  </a:lnTo>
                  <a:lnTo>
                    <a:pt x="4113433" y="56568"/>
                  </a:lnTo>
                  <a:lnTo>
                    <a:pt x="4214398" y="63613"/>
                  </a:lnTo>
                  <a:lnTo>
                    <a:pt x="4315363" y="71072"/>
                  </a:lnTo>
                  <a:lnTo>
                    <a:pt x="4416328" y="78944"/>
                  </a:lnTo>
                  <a:lnTo>
                    <a:pt x="4458216" y="84131"/>
                  </a:lnTo>
                  <a:lnTo>
                    <a:pt x="4499496" y="92930"/>
                  </a:lnTo>
                  <a:lnTo>
                    <a:pt x="4539859" y="105273"/>
                  </a:lnTo>
                  <a:lnTo>
                    <a:pt x="4578999" y="121067"/>
                  </a:lnTo>
                  <a:lnTo>
                    <a:pt x="4616624" y="140195"/>
                  </a:lnTo>
                  <a:lnTo>
                    <a:pt x="4652449" y="162511"/>
                  </a:lnTo>
                  <a:lnTo>
                    <a:pt x="4686206" y="187848"/>
                  </a:lnTo>
                  <a:lnTo>
                    <a:pt x="4717639" y="216016"/>
                  </a:lnTo>
                  <a:lnTo>
                    <a:pt x="4746513" y="246802"/>
                  </a:lnTo>
                  <a:lnTo>
                    <a:pt x="4772610" y="279974"/>
                  </a:lnTo>
                  <a:lnTo>
                    <a:pt x="4795734" y="315283"/>
                  </a:lnTo>
                  <a:lnTo>
                    <a:pt x="4815711" y="352464"/>
                  </a:lnTo>
                  <a:lnTo>
                    <a:pt x="4832390" y="391236"/>
                  </a:lnTo>
                  <a:lnTo>
                    <a:pt x="4845646" y="431308"/>
                  </a:lnTo>
                  <a:lnTo>
                    <a:pt x="4855380" y="472378"/>
                  </a:lnTo>
                  <a:lnTo>
                    <a:pt x="4861517" y="514137"/>
                  </a:lnTo>
                  <a:lnTo>
                    <a:pt x="4866620" y="565040"/>
                  </a:lnTo>
                  <a:lnTo>
                    <a:pt x="4871359" y="615943"/>
                  </a:lnTo>
                  <a:lnTo>
                    <a:pt x="4875733" y="666846"/>
                  </a:lnTo>
                  <a:lnTo>
                    <a:pt x="4879743" y="717749"/>
                  </a:lnTo>
                  <a:lnTo>
                    <a:pt x="4883388" y="768652"/>
                  </a:lnTo>
                  <a:lnTo>
                    <a:pt x="4886669" y="819555"/>
                  </a:lnTo>
                  <a:lnTo>
                    <a:pt x="4889585" y="870457"/>
                  </a:lnTo>
                  <a:lnTo>
                    <a:pt x="4892137" y="921360"/>
                  </a:lnTo>
                  <a:lnTo>
                    <a:pt x="4894324" y="972263"/>
                  </a:lnTo>
                  <a:lnTo>
                    <a:pt x="4896146" y="1023166"/>
                  </a:lnTo>
                  <a:lnTo>
                    <a:pt x="4897604" y="1074069"/>
                  </a:lnTo>
                  <a:lnTo>
                    <a:pt x="4898698" y="1124972"/>
                  </a:lnTo>
                  <a:lnTo>
                    <a:pt x="4899427" y="1175875"/>
                  </a:lnTo>
                  <a:lnTo>
                    <a:pt x="4899792" y="1226778"/>
                  </a:lnTo>
                  <a:lnTo>
                    <a:pt x="4899792" y="1277681"/>
                  </a:lnTo>
                  <a:lnTo>
                    <a:pt x="4899427" y="1328584"/>
                  </a:lnTo>
                  <a:lnTo>
                    <a:pt x="4898698" y="1379487"/>
                  </a:lnTo>
                  <a:lnTo>
                    <a:pt x="4897604" y="1430390"/>
                  </a:lnTo>
                  <a:lnTo>
                    <a:pt x="4896146" y="1481293"/>
                  </a:lnTo>
                  <a:lnTo>
                    <a:pt x="4894324" y="1532196"/>
                  </a:lnTo>
                  <a:lnTo>
                    <a:pt x="4892137" y="1583099"/>
                  </a:lnTo>
                  <a:lnTo>
                    <a:pt x="4889585" y="1634002"/>
                  </a:lnTo>
                  <a:lnTo>
                    <a:pt x="4886669" y="1684905"/>
                  </a:lnTo>
                  <a:lnTo>
                    <a:pt x="4883388" y="1735808"/>
                  </a:lnTo>
                  <a:lnTo>
                    <a:pt x="4879743" y="1786711"/>
                  </a:lnTo>
                  <a:lnTo>
                    <a:pt x="4875733" y="1837614"/>
                  </a:lnTo>
                  <a:lnTo>
                    <a:pt x="4871359" y="1888517"/>
                  </a:lnTo>
                  <a:lnTo>
                    <a:pt x="4866620" y="1939420"/>
                  </a:lnTo>
                  <a:lnTo>
                    <a:pt x="4861517" y="1990323"/>
                  </a:lnTo>
                  <a:lnTo>
                    <a:pt x="4855383" y="2032293"/>
                  </a:lnTo>
                  <a:lnTo>
                    <a:pt x="4845618" y="2073569"/>
                  </a:lnTo>
                  <a:lnTo>
                    <a:pt x="4832295" y="2113839"/>
                  </a:lnTo>
                  <a:lnTo>
                    <a:pt x="4815517" y="2152795"/>
                  </a:lnTo>
                  <a:lnTo>
                    <a:pt x="4795410" y="2190142"/>
                  </a:lnTo>
                  <a:lnTo>
                    <a:pt x="4772128" y="2225597"/>
                  </a:lnTo>
                  <a:lnTo>
                    <a:pt x="4745846" y="2258889"/>
                  </a:lnTo>
                  <a:lnTo>
                    <a:pt x="4716766" y="2289767"/>
                  </a:lnTo>
                  <a:lnTo>
                    <a:pt x="4685107" y="2317995"/>
                  </a:lnTo>
                  <a:lnTo>
                    <a:pt x="4651110" y="2343359"/>
                  </a:lnTo>
                  <a:lnTo>
                    <a:pt x="4615034" y="2365666"/>
                  </a:lnTo>
                  <a:lnTo>
                    <a:pt x="4577153" y="2384747"/>
                  </a:lnTo>
                  <a:lnTo>
                    <a:pt x="4537753" y="2400457"/>
                  </a:lnTo>
                  <a:lnTo>
                    <a:pt x="4497136" y="2412676"/>
                  </a:lnTo>
                  <a:lnTo>
                    <a:pt x="4455608" y="2421312"/>
                  </a:lnTo>
                  <a:lnTo>
                    <a:pt x="4413487" y="2426300"/>
                  </a:lnTo>
                  <a:lnTo>
                    <a:pt x="4262260" y="2437004"/>
                  </a:lnTo>
                  <a:lnTo>
                    <a:pt x="4111034" y="2446853"/>
                  </a:lnTo>
                  <a:lnTo>
                    <a:pt x="3959807" y="2455847"/>
                  </a:lnTo>
                  <a:lnTo>
                    <a:pt x="3808580" y="2463987"/>
                  </a:lnTo>
                  <a:lnTo>
                    <a:pt x="3657353" y="2471272"/>
                  </a:lnTo>
                  <a:lnTo>
                    <a:pt x="3506126" y="2477702"/>
                  </a:lnTo>
                  <a:lnTo>
                    <a:pt x="3354899" y="2483277"/>
                  </a:lnTo>
                  <a:lnTo>
                    <a:pt x="3203672" y="2487997"/>
                  </a:lnTo>
                  <a:lnTo>
                    <a:pt x="3052444" y="2491863"/>
                  </a:lnTo>
                  <a:lnTo>
                    <a:pt x="2901217" y="2494874"/>
                  </a:lnTo>
                  <a:lnTo>
                    <a:pt x="2749989" y="2497029"/>
                  </a:lnTo>
                  <a:lnTo>
                    <a:pt x="2598762" y="2498330"/>
                  </a:lnTo>
                  <a:lnTo>
                    <a:pt x="2447534" y="2498777"/>
                  </a:lnTo>
                  <a:close/>
                </a:path>
              </a:pathLst>
            </a:custGeom>
            <a:solidFill>
              <a:srgbClr val="FFDE58"/>
            </a:solidFill>
          </p:spPr>
          <p:txBody>
            <a:bodyPr wrap="square" lIns="0" tIns="0" rIns="0" bIns="0" rtlCol="0"/>
            <a:lstStyle/>
            <a:p>
              <a:pPr defTabSz="495330"/>
              <a:endParaRPr sz="975" kern="0">
                <a:solidFill>
                  <a:sysClr val="windowText" lastClr="000000"/>
                </a:solidFill>
              </a:endParaRPr>
            </a:p>
          </p:txBody>
        </p:sp>
        <p:pic>
          <p:nvPicPr>
            <p:cNvPr id="5" name="object 5"/>
            <p:cNvPicPr/>
            <p:nvPr/>
          </p:nvPicPr>
          <p:blipFill>
            <a:blip r:embed="rId2" cstate="print"/>
            <a:stretch>
              <a:fillRect/>
            </a:stretch>
          </p:blipFill>
          <p:spPr>
            <a:xfrm>
              <a:off x="13048078" y="8150682"/>
              <a:ext cx="76200" cy="76199"/>
            </a:xfrm>
            <a:prstGeom prst="rect">
              <a:avLst/>
            </a:prstGeom>
          </p:spPr>
        </p:pic>
        <p:pic>
          <p:nvPicPr>
            <p:cNvPr id="6" name="object 6"/>
            <p:cNvPicPr/>
            <p:nvPr/>
          </p:nvPicPr>
          <p:blipFill>
            <a:blip r:embed="rId3" cstate="print"/>
            <a:stretch>
              <a:fillRect/>
            </a:stretch>
          </p:blipFill>
          <p:spPr>
            <a:xfrm>
              <a:off x="13086178" y="8455482"/>
              <a:ext cx="95250" cy="95249"/>
            </a:xfrm>
            <a:prstGeom prst="rect">
              <a:avLst/>
            </a:prstGeom>
          </p:spPr>
        </p:pic>
        <p:pic>
          <p:nvPicPr>
            <p:cNvPr id="7" name="object 7"/>
            <p:cNvPicPr/>
            <p:nvPr/>
          </p:nvPicPr>
          <p:blipFill>
            <a:blip r:embed="rId3" cstate="print"/>
            <a:stretch>
              <a:fillRect/>
            </a:stretch>
          </p:blipFill>
          <p:spPr>
            <a:xfrm>
              <a:off x="13086178" y="9122232"/>
              <a:ext cx="95250" cy="95249"/>
            </a:xfrm>
            <a:prstGeom prst="rect">
              <a:avLst/>
            </a:prstGeom>
          </p:spPr>
        </p:pic>
        <p:pic>
          <p:nvPicPr>
            <p:cNvPr id="8" name="object 8"/>
            <p:cNvPicPr/>
            <p:nvPr/>
          </p:nvPicPr>
          <p:blipFill>
            <a:blip r:embed="rId3" cstate="print"/>
            <a:stretch>
              <a:fillRect/>
            </a:stretch>
          </p:blipFill>
          <p:spPr>
            <a:xfrm>
              <a:off x="13086178" y="9455607"/>
              <a:ext cx="95250" cy="95249"/>
            </a:xfrm>
            <a:prstGeom prst="rect">
              <a:avLst/>
            </a:prstGeom>
          </p:spPr>
        </p:pic>
      </p:grpSp>
      <p:sp>
        <p:nvSpPr>
          <p:cNvPr id="9" name="object 9"/>
          <p:cNvSpPr txBox="1"/>
          <p:nvPr/>
        </p:nvSpPr>
        <p:spPr>
          <a:xfrm>
            <a:off x="262560" y="1966018"/>
            <a:ext cx="2035889" cy="1321853"/>
          </a:xfrm>
          <a:prstGeom prst="rect">
            <a:avLst/>
          </a:prstGeom>
        </p:spPr>
        <p:txBody>
          <a:bodyPr vert="horz" wrap="square" lIns="0" tIns="116602" rIns="0" bIns="0" rtlCol="0">
            <a:spAutoFit/>
          </a:bodyPr>
          <a:lstStyle/>
          <a:p>
            <a:pPr marL="582701" defTabSz="495330">
              <a:spcBef>
                <a:spcPts val="918"/>
              </a:spcBef>
            </a:pPr>
            <a:r>
              <a:rPr sz="1408" kern="0" spc="-5" dirty="0">
                <a:solidFill>
                  <a:srgbClr val="3B4F60"/>
                </a:solidFill>
                <a:latin typeface="Arial MT"/>
                <a:cs typeface="Arial MT"/>
              </a:rPr>
              <a:t>Plaidoyer</a:t>
            </a:r>
            <a:endParaRPr sz="1408" kern="0" dirty="0">
              <a:solidFill>
                <a:sysClr val="windowText" lastClr="000000"/>
              </a:solidFill>
              <a:latin typeface="Arial MT"/>
              <a:cs typeface="Arial MT"/>
            </a:endParaRPr>
          </a:p>
          <a:p>
            <a:pPr marL="6536" marR="2752" indent="-344" algn="ctr" defTabSz="495330">
              <a:lnSpc>
                <a:spcPts val="1035"/>
              </a:lnSpc>
              <a:spcBef>
                <a:spcPts val="702"/>
              </a:spcBef>
            </a:pPr>
            <a:r>
              <a:rPr sz="948" kern="0" dirty="0">
                <a:solidFill>
                  <a:srgbClr val="8B52FF"/>
                </a:solidFill>
                <a:latin typeface="Trebuchet MS"/>
                <a:cs typeface="Trebuchet MS"/>
              </a:rPr>
              <a:t>Organisation</a:t>
            </a:r>
            <a:r>
              <a:rPr sz="948" kern="0" spc="100" dirty="0">
                <a:solidFill>
                  <a:srgbClr val="8B52FF"/>
                </a:solidFill>
                <a:latin typeface="Trebuchet MS"/>
                <a:cs typeface="Trebuchet MS"/>
              </a:rPr>
              <a:t> </a:t>
            </a:r>
            <a:r>
              <a:rPr sz="948" kern="0" dirty="0">
                <a:solidFill>
                  <a:srgbClr val="8B52FF"/>
                </a:solidFill>
                <a:latin typeface="Trebuchet MS"/>
                <a:cs typeface="Trebuchet MS"/>
              </a:rPr>
              <a:t>d'un</a:t>
            </a:r>
            <a:r>
              <a:rPr sz="948" kern="0" spc="103" dirty="0">
                <a:solidFill>
                  <a:srgbClr val="8B52FF"/>
                </a:solidFill>
                <a:latin typeface="Trebuchet MS"/>
                <a:cs typeface="Trebuchet MS"/>
              </a:rPr>
              <a:t> </a:t>
            </a:r>
            <a:r>
              <a:rPr sz="948" kern="0" spc="-11" dirty="0">
                <a:solidFill>
                  <a:srgbClr val="8B52FF"/>
                </a:solidFill>
                <a:latin typeface="Trebuchet MS"/>
                <a:cs typeface="Trebuchet MS"/>
              </a:rPr>
              <a:t>temps </a:t>
            </a:r>
            <a:r>
              <a:rPr sz="948" kern="0" dirty="0">
                <a:solidFill>
                  <a:srgbClr val="8B52FF"/>
                </a:solidFill>
                <a:latin typeface="Trebuchet MS"/>
                <a:cs typeface="Trebuchet MS"/>
              </a:rPr>
              <a:t>institutionnel</a:t>
            </a:r>
            <a:r>
              <a:rPr sz="948" kern="0" spc="-65" dirty="0">
                <a:solidFill>
                  <a:srgbClr val="8B52FF"/>
                </a:solidFill>
                <a:latin typeface="Trebuchet MS"/>
                <a:cs typeface="Trebuchet MS"/>
              </a:rPr>
              <a:t> </a:t>
            </a:r>
            <a:r>
              <a:rPr sz="948" kern="0" dirty="0">
                <a:solidFill>
                  <a:srgbClr val="8B52FF"/>
                </a:solidFill>
                <a:latin typeface="Trebuchet MS"/>
                <a:cs typeface="Trebuchet MS"/>
              </a:rPr>
              <a:t>annuel</a:t>
            </a:r>
            <a:r>
              <a:rPr sz="948" kern="0" spc="-65" dirty="0">
                <a:solidFill>
                  <a:srgbClr val="8B52FF"/>
                </a:solidFill>
                <a:latin typeface="Trebuchet MS"/>
                <a:cs typeface="Trebuchet MS"/>
              </a:rPr>
              <a:t> </a:t>
            </a:r>
            <a:r>
              <a:rPr sz="948" kern="0" spc="-5" dirty="0">
                <a:solidFill>
                  <a:srgbClr val="8B52FF"/>
                </a:solidFill>
                <a:latin typeface="Trebuchet MS"/>
                <a:cs typeface="Trebuchet MS"/>
              </a:rPr>
              <a:t>ligues/pvr</a:t>
            </a:r>
            <a:r>
              <a:rPr sz="948" kern="0" spc="271" dirty="0">
                <a:solidFill>
                  <a:srgbClr val="8B52FF"/>
                </a:solidFill>
                <a:latin typeface="Trebuchet MS"/>
                <a:cs typeface="Trebuchet MS"/>
              </a:rPr>
              <a:t> </a:t>
            </a:r>
            <a:r>
              <a:rPr sz="948" kern="0" spc="-19" dirty="0">
                <a:solidFill>
                  <a:srgbClr val="8B52FF"/>
                </a:solidFill>
                <a:latin typeface="Trebuchet MS"/>
                <a:cs typeface="Trebuchet MS"/>
              </a:rPr>
              <a:t>public</a:t>
            </a:r>
            <a:r>
              <a:rPr sz="948" kern="0" spc="46" dirty="0">
                <a:solidFill>
                  <a:srgbClr val="8B52FF"/>
                </a:solidFill>
                <a:latin typeface="Trebuchet MS"/>
                <a:cs typeface="Trebuchet MS"/>
              </a:rPr>
              <a:t> </a:t>
            </a:r>
            <a:r>
              <a:rPr sz="948" kern="0" spc="-119" dirty="0">
                <a:solidFill>
                  <a:srgbClr val="8B52FF"/>
                </a:solidFill>
                <a:latin typeface="Trebuchet MS"/>
                <a:cs typeface="Trebuchet MS"/>
              </a:rPr>
              <a:t>:</a:t>
            </a:r>
            <a:r>
              <a:rPr sz="948" kern="0" spc="46" dirty="0">
                <a:solidFill>
                  <a:srgbClr val="8B52FF"/>
                </a:solidFill>
                <a:latin typeface="Trebuchet MS"/>
                <a:cs typeface="Trebuchet MS"/>
              </a:rPr>
              <a:t> </a:t>
            </a:r>
            <a:r>
              <a:rPr sz="948" kern="0" dirty="0">
                <a:solidFill>
                  <a:srgbClr val="8B52FF"/>
                </a:solidFill>
                <a:latin typeface="Trebuchet MS"/>
                <a:cs typeface="Trebuchet MS"/>
              </a:rPr>
              <a:t>Présentation</a:t>
            </a:r>
            <a:r>
              <a:rPr sz="948" kern="0" spc="46" dirty="0">
                <a:solidFill>
                  <a:srgbClr val="8B52FF"/>
                </a:solidFill>
                <a:latin typeface="Trebuchet MS"/>
                <a:cs typeface="Trebuchet MS"/>
              </a:rPr>
              <a:t> </a:t>
            </a:r>
            <a:r>
              <a:rPr sz="948" kern="0" dirty="0">
                <a:solidFill>
                  <a:srgbClr val="8B52FF"/>
                </a:solidFill>
                <a:latin typeface="Trebuchet MS"/>
                <a:cs typeface="Trebuchet MS"/>
              </a:rPr>
              <a:t>de</a:t>
            </a:r>
            <a:r>
              <a:rPr sz="948" kern="0" spc="49" dirty="0">
                <a:solidFill>
                  <a:srgbClr val="8B52FF"/>
                </a:solidFill>
                <a:latin typeface="Trebuchet MS"/>
                <a:cs typeface="Trebuchet MS"/>
              </a:rPr>
              <a:t> </a:t>
            </a:r>
            <a:r>
              <a:rPr sz="948" kern="0" dirty="0">
                <a:solidFill>
                  <a:srgbClr val="8B52FF"/>
                </a:solidFill>
                <a:latin typeface="Trebuchet MS"/>
                <a:cs typeface="Trebuchet MS"/>
              </a:rPr>
              <a:t>dossiers</a:t>
            </a:r>
            <a:r>
              <a:rPr sz="948" kern="0" spc="46" dirty="0">
                <a:solidFill>
                  <a:srgbClr val="8B52FF"/>
                </a:solidFill>
                <a:latin typeface="Trebuchet MS"/>
                <a:cs typeface="Trebuchet MS"/>
              </a:rPr>
              <a:t> </a:t>
            </a:r>
            <a:r>
              <a:rPr sz="948" kern="0" spc="-14" dirty="0">
                <a:solidFill>
                  <a:srgbClr val="8B52FF"/>
                </a:solidFill>
                <a:latin typeface="Trebuchet MS"/>
                <a:cs typeface="Trebuchet MS"/>
              </a:rPr>
              <a:t>de </a:t>
            </a:r>
            <a:r>
              <a:rPr sz="948" kern="0" dirty="0">
                <a:solidFill>
                  <a:srgbClr val="8B52FF"/>
                </a:solidFill>
                <a:latin typeface="Trebuchet MS"/>
                <a:cs typeface="Trebuchet MS"/>
              </a:rPr>
              <a:t>fonctionnement</a:t>
            </a:r>
            <a:r>
              <a:rPr sz="948" kern="0" spc="5" dirty="0">
                <a:solidFill>
                  <a:srgbClr val="8B52FF"/>
                </a:solidFill>
                <a:latin typeface="Trebuchet MS"/>
                <a:cs typeface="Trebuchet MS"/>
              </a:rPr>
              <a:t> </a:t>
            </a:r>
            <a:r>
              <a:rPr sz="948" kern="0" dirty="0">
                <a:solidFill>
                  <a:srgbClr val="8B52FF"/>
                </a:solidFill>
                <a:latin typeface="Trebuchet MS"/>
                <a:cs typeface="Trebuchet MS"/>
              </a:rPr>
              <a:t>ou</a:t>
            </a:r>
            <a:r>
              <a:rPr sz="948" kern="0" spc="5" dirty="0">
                <a:solidFill>
                  <a:srgbClr val="8B52FF"/>
                </a:solidFill>
                <a:latin typeface="Trebuchet MS"/>
                <a:cs typeface="Trebuchet MS"/>
              </a:rPr>
              <a:t> </a:t>
            </a:r>
            <a:r>
              <a:rPr sz="948" kern="0" spc="-5" dirty="0">
                <a:solidFill>
                  <a:srgbClr val="8B52FF"/>
                </a:solidFill>
                <a:latin typeface="Trebuchet MS"/>
                <a:cs typeface="Trebuchet MS"/>
              </a:rPr>
              <a:t>d'équipements </a:t>
            </a:r>
            <a:r>
              <a:rPr sz="948" kern="0" dirty="0">
                <a:solidFill>
                  <a:srgbClr val="8B52FF"/>
                </a:solidFill>
                <a:latin typeface="Trebuchet MS"/>
                <a:cs typeface="Trebuchet MS"/>
              </a:rPr>
              <a:t>auprès</a:t>
            </a:r>
            <a:r>
              <a:rPr sz="948" kern="0" spc="89" dirty="0">
                <a:solidFill>
                  <a:srgbClr val="8B52FF"/>
                </a:solidFill>
                <a:latin typeface="Trebuchet MS"/>
                <a:cs typeface="Trebuchet MS"/>
              </a:rPr>
              <a:t> </a:t>
            </a:r>
            <a:r>
              <a:rPr sz="948" kern="0" spc="-5" dirty="0">
                <a:solidFill>
                  <a:srgbClr val="8B52FF"/>
                </a:solidFill>
                <a:latin typeface="Trebuchet MS"/>
                <a:cs typeface="Trebuchet MS"/>
              </a:rPr>
              <a:t>d'institutions </a:t>
            </a:r>
            <a:r>
              <a:rPr sz="948" kern="0" spc="73" dirty="0">
                <a:solidFill>
                  <a:srgbClr val="8B52FF"/>
                </a:solidFill>
                <a:latin typeface="Trebuchet MS"/>
                <a:cs typeface="Trebuchet MS"/>
              </a:rPr>
              <a:t>CRDS/CDFS/CESER/DRAJES/CON </a:t>
            </a:r>
            <a:r>
              <a:rPr sz="948" kern="0" spc="30" dirty="0">
                <a:solidFill>
                  <a:srgbClr val="8B52FF"/>
                </a:solidFill>
                <a:latin typeface="Trebuchet MS"/>
                <a:cs typeface="Trebuchet MS"/>
              </a:rPr>
              <a:t>SEIL</a:t>
            </a:r>
            <a:r>
              <a:rPr sz="948" kern="0" spc="-11" dirty="0">
                <a:solidFill>
                  <a:srgbClr val="8B52FF"/>
                </a:solidFill>
                <a:latin typeface="Trebuchet MS"/>
                <a:cs typeface="Trebuchet MS"/>
              </a:rPr>
              <a:t> </a:t>
            </a:r>
            <a:r>
              <a:rPr sz="948" kern="0" spc="68" dirty="0">
                <a:solidFill>
                  <a:srgbClr val="8B52FF"/>
                </a:solidFill>
                <a:latin typeface="Trebuchet MS"/>
                <a:cs typeface="Trebuchet MS"/>
              </a:rPr>
              <a:t>REGIONAL</a:t>
            </a:r>
            <a:endParaRPr sz="948" kern="0" dirty="0">
              <a:solidFill>
                <a:sysClr val="windowText" lastClr="000000"/>
              </a:solidFill>
              <a:latin typeface="Trebuchet MS"/>
              <a:cs typeface="Trebuchet MS"/>
            </a:endParaRPr>
          </a:p>
        </p:txBody>
      </p:sp>
      <p:sp>
        <p:nvSpPr>
          <p:cNvPr id="10" name="object 10"/>
          <p:cNvSpPr txBox="1"/>
          <p:nvPr/>
        </p:nvSpPr>
        <p:spPr>
          <a:xfrm>
            <a:off x="2336767" y="211059"/>
            <a:ext cx="2305897" cy="1569682"/>
          </a:xfrm>
          <a:prstGeom prst="rect">
            <a:avLst/>
          </a:prstGeom>
        </p:spPr>
        <p:txBody>
          <a:bodyPr vert="horz" wrap="square" lIns="0" tIns="6879" rIns="0" bIns="0" rtlCol="0">
            <a:spAutoFit/>
          </a:bodyPr>
          <a:lstStyle/>
          <a:p>
            <a:pPr marL="812136" marR="376658" indent="-280343" defTabSz="495330">
              <a:lnSpc>
                <a:spcPct val="115399"/>
              </a:lnSpc>
              <a:spcBef>
                <a:spcPts val="54"/>
              </a:spcBef>
            </a:pPr>
            <a:r>
              <a:rPr sz="1408" kern="0" spc="-14" dirty="0">
                <a:solidFill>
                  <a:srgbClr val="3B4F60"/>
                </a:solidFill>
                <a:latin typeface="Arial MT"/>
                <a:cs typeface="Arial MT"/>
              </a:rPr>
              <a:t>Mise</a:t>
            </a:r>
            <a:r>
              <a:rPr sz="1408" kern="0" spc="-22" dirty="0">
                <a:solidFill>
                  <a:srgbClr val="3B4F60"/>
                </a:solidFill>
                <a:latin typeface="Arial MT"/>
                <a:cs typeface="Arial MT"/>
              </a:rPr>
              <a:t> </a:t>
            </a:r>
            <a:r>
              <a:rPr sz="1408" kern="0" spc="-38" dirty="0">
                <a:solidFill>
                  <a:srgbClr val="3B4F60"/>
                </a:solidFill>
                <a:latin typeface="Arial MT"/>
                <a:cs typeface="Arial MT"/>
              </a:rPr>
              <a:t>en</a:t>
            </a:r>
            <a:r>
              <a:rPr sz="1408" kern="0" spc="-19" dirty="0">
                <a:solidFill>
                  <a:srgbClr val="3B4F60"/>
                </a:solidFill>
                <a:latin typeface="Arial MT"/>
                <a:cs typeface="Arial MT"/>
              </a:rPr>
              <a:t> </a:t>
            </a:r>
            <a:r>
              <a:rPr sz="1408" kern="0" spc="-33" dirty="0">
                <a:solidFill>
                  <a:srgbClr val="3B4F60"/>
                </a:solidFill>
                <a:latin typeface="Arial MT"/>
                <a:cs typeface="Arial MT"/>
              </a:rPr>
              <a:t>réseau</a:t>
            </a:r>
            <a:r>
              <a:rPr sz="1408" kern="0" spc="-19" dirty="0">
                <a:solidFill>
                  <a:srgbClr val="3B4F60"/>
                </a:solidFill>
                <a:latin typeface="Arial MT"/>
                <a:cs typeface="Arial MT"/>
              </a:rPr>
              <a:t> </a:t>
            </a:r>
            <a:r>
              <a:rPr sz="1408" kern="0" spc="24" dirty="0">
                <a:solidFill>
                  <a:srgbClr val="3B4F60"/>
                </a:solidFill>
                <a:latin typeface="Arial MT"/>
                <a:cs typeface="Arial MT"/>
              </a:rPr>
              <a:t>et </a:t>
            </a:r>
            <a:r>
              <a:rPr sz="1408" kern="0" spc="-5" dirty="0">
                <a:solidFill>
                  <a:srgbClr val="3B4F60"/>
                </a:solidFill>
                <a:latin typeface="Arial MT"/>
                <a:cs typeface="Arial MT"/>
              </a:rPr>
              <a:t>Animation</a:t>
            </a:r>
            <a:endParaRPr sz="1408" kern="0" dirty="0">
              <a:solidFill>
                <a:sysClr val="windowText" lastClr="000000"/>
              </a:solidFill>
              <a:latin typeface="Arial MT"/>
              <a:cs typeface="Arial MT"/>
            </a:endParaRPr>
          </a:p>
          <a:p>
            <a:pPr marL="13071" marR="8943" algn="ctr" defTabSz="495330">
              <a:lnSpc>
                <a:spcPts val="1138"/>
              </a:lnSpc>
              <a:spcBef>
                <a:spcPts val="642"/>
              </a:spcBef>
            </a:pPr>
            <a:r>
              <a:rPr sz="975" kern="0" dirty="0">
                <a:solidFill>
                  <a:srgbClr val="0097B1"/>
                </a:solidFill>
                <a:latin typeface="Trebuchet MS"/>
                <a:cs typeface="Trebuchet MS"/>
              </a:rPr>
              <a:t>organiser</a:t>
            </a:r>
            <a:r>
              <a:rPr sz="975" kern="0" spc="33" dirty="0">
                <a:solidFill>
                  <a:srgbClr val="0097B1"/>
                </a:solidFill>
                <a:latin typeface="Trebuchet MS"/>
                <a:cs typeface="Trebuchet MS"/>
              </a:rPr>
              <a:t> </a:t>
            </a:r>
            <a:r>
              <a:rPr sz="975" kern="0" dirty="0">
                <a:solidFill>
                  <a:srgbClr val="0097B1"/>
                </a:solidFill>
                <a:latin typeface="Trebuchet MS"/>
                <a:cs typeface="Trebuchet MS"/>
              </a:rPr>
              <a:t>des</a:t>
            </a:r>
            <a:r>
              <a:rPr sz="975" kern="0" spc="35" dirty="0">
                <a:solidFill>
                  <a:srgbClr val="0097B1"/>
                </a:solidFill>
                <a:latin typeface="Trebuchet MS"/>
                <a:cs typeface="Trebuchet MS"/>
              </a:rPr>
              <a:t> </a:t>
            </a:r>
            <a:r>
              <a:rPr sz="975" kern="0" spc="-11" dirty="0">
                <a:solidFill>
                  <a:srgbClr val="0097B1"/>
                </a:solidFill>
                <a:latin typeface="Trebuchet MS"/>
                <a:cs typeface="Trebuchet MS"/>
              </a:rPr>
              <a:t>colloques</a:t>
            </a:r>
            <a:r>
              <a:rPr sz="975" kern="0" spc="35" dirty="0">
                <a:solidFill>
                  <a:srgbClr val="0097B1"/>
                </a:solidFill>
                <a:latin typeface="Trebuchet MS"/>
                <a:cs typeface="Trebuchet MS"/>
              </a:rPr>
              <a:t> </a:t>
            </a:r>
            <a:r>
              <a:rPr sz="975" kern="0" spc="49" dirty="0">
                <a:solidFill>
                  <a:srgbClr val="0097B1"/>
                </a:solidFill>
                <a:latin typeface="Trebuchet MS"/>
                <a:cs typeface="Trebuchet MS"/>
              </a:rPr>
              <a:t>sur</a:t>
            </a:r>
            <a:r>
              <a:rPr sz="975" kern="0" spc="33" dirty="0">
                <a:solidFill>
                  <a:srgbClr val="0097B1"/>
                </a:solidFill>
                <a:latin typeface="Trebuchet MS"/>
                <a:cs typeface="Trebuchet MS"/>
              </a:rPr>
              <a:t> </a:t>
            </a:r>
            <a:r>
              <a:rPr sz="975" kern="0" spc="-5" dirty="0">
                <a:solidFill>
                  <a:srgbClr val="0097B1"/>
                </a:solidFill>
                <a:latin typeface="Trebuchet MS"/>
                <a:cs typeface="Trebuchet MS"/>
              </a:rPr>
              <a:t>thématiques </a:t>
            </a:r>
            <a:r>
              <a:rPr sz="975" kern="0" dirty="0">
                <a:solidFill>
                  <a:srgbClr val="0097B1"/>
                </a:solidFill>
                <a:latin typeface="Trebuchet MS"/>
                <a:cs typeface="Trebuchet MS"/>
              </a:rPr>
              <a:t>attendues</a:t>
            </a:r>
            <a:r>
              <a:rPr sz="975" kern="0" spc="8" dirty="0">
                <a:solidFill>
                  <a:srgbClr val="0097B1"/>
                </a:solidFill>
                <a:latin typeface="Trebuchet MS"/>
                <a:cs typeface="Trebuchet MS"/>
              </a:rPr>
              <a:t> </a:t>
            </a:r>
            <a:r>
              <a:rPr sz="975" kern="0" spc="35" dirty="0">
                <a:solidFill>
                  <a:srgbClr val="0097B1"/>
                </a:solidFill>
                <a:latin typeface="Trebuchet MS"/>
                <a:cs typeface="Trebuchet MS"/>
              </a:rPr>
              <a:t>par</a:t>
            </a:r>
            <a:r>
              <a:rPr sz="975" kern="0" spc="11" dirty="0">
                <a:solidFill>
                  <a:srgbClr val="0097B1"/>
                </a:solidFill>
                <a:latin typeface="Trebuchet MS"/>
                <a:cs typeface="Trebuchet MS"/>
              </a:rPr>
              <a:t> </a:t>
            </a:r>
            <a:r>
              <a:rPr sz="975" kern="0" spc="-27" dirty="0">
                <a:solidFill>
                  <a:srgbClr val="0097B1"/>
                </a:solidFill>
                <a:latin typeface="Trebuchet MS"/>
                <a:cs typeface="Trebuchet MS"/>
              </a:rPr>
              <a:t>le</a:t>
            </a:r>
            <a:r>
              <a:rPr sz="975" kern="0" spc="8" dirty="0">
                <a:solidFill>
                  <a:srgbClr val="0097B1"/>
                </a:solidFill>
                <a:latin typeface="Trebuchet MS"/>
                <a:cs typeface="Trebuchet MS"/>
              </a:rPr>
              <a:t> </a:t>
            </a:r>
            <a:r>
              <a:rPr sz="975" kern="0" spc="35" dirty="0">
                <a:solidFill>
                  <a:srgbClr val="0097B1"/>
                </a:solidFill>
                <a:latin typeface="Trebuchet MS"/>
                <a:cs typeface="Trebuchet MS"/>
              </a:rPr>
              <a:t>mvt</a:t>
            </a:r>
            <a:r>
              <a:rPr sz="975" kern="0" spc="11" dirty="0">
                <a:solidFill>
                  <a:srgbClr val="0097B1"/>
                </a:solidFill>
                <a:latin typeface="Trebuchet MS"/>
                <a:cs typeface="Trebuchet MS"/>
              </a:rPr>
              <a:t> </a:t>
            </a:r>
            <a:r>
              <a:rPr sz="975" kern="0" spc="35" dirty="0">
                <a:solidFill>
                  <a:srgbClr val="0097B1"/>
                </a:solidFill>
                <a:latin typeface="Trebuchet MS"/>
                <a:cs typeface="Trebuchet MS"/>
              </a:rPr>
              <a:t>sportif</a:t>
            </a:r>
            <a:r>
              <a:rPr sz="975" kern="0" spc="11" dirty="0">
                <a:solidFill>
                  <a:srgbClr val="0097B1"/>
                </a:solidFill>
                <a:latin typeface="Trebuchet MS"/>
                <a:cs typeface="Trebuchet MS"/>
              </a:rPr>
              <a:t> </a:t>
            </a:r>
            <a:r>
              <a:rPr sz="975" kern="0" spc="-11" dirty="0">
                <a:solidFill>
                  <a:srgbClr val="0097B1"/>
                </a:solidFill>
                <a:latin typeface="Trebuchet MS"/>
                <a:cs typeface="Trebuchet MS"/>
              </a:rPr>
              <a:t>avec </a:t>
            </a:r>
            <a:r>
              <a:rPr sz="975" kern="0" dirty="0">
                <a:solidFill>
                  <a:srgbClr val="0097B1"/>
                </a:solidFill>
                <a:latin typeface="Trebuchet MS"/>
                <a:cs typeface="Trebuchet MS"/>
              </a:rPr>
              <a:t>témoignages</a:t>
            </a:r>
            <a:r>
              <a:rPr sz="975" kern="0" spc="19" dirty="0">
                <a:solidFill>
                  <a:srgbClr val="0097B1"/>
                </a:solidFill>
                <a:latin typeface="Trebuchet MS"/>
                <a:cs typeface="Trebuchet MS"/>
              </a:rPr>
              <a:t> </a:t>
            </a:r>
            <a:r>
              <a:rPr sz="975" kern="0" dirty="0">
                <a:solidFill>
                  <a:srgbClr val="0097B1"/>
                </a:solidFill>
                <a:latin typeface="Trebuchet MS"/>
                <a:cs typeface="Trebuchet MS"/>
              </a:rPr>
              <a:t>de</a:t>
            </a:r>
            <a:r>
              <a:rPr sz="975" kern="0" spc="19" dirty="0">
                <a:solidFill>
                  <a:srgbClr val="0097B1"/>
                </a:solidFill>
                <a:latin typeface="Trebuchet MS"/>
                <a:cs typeface="Trebuchet MS"/>
              </a:rPr>
              <a:t> </a:t>
            </a:r>
            <a:r>
              <a:rPr sz="975" kern="0" dirty="0">
                <a:solidFill>
                  <a:srgbClr val="0097B1"/>
                </a:solidFill>
                <a:latin typeface="Trebuchet MS"/>
                <a:cs typeface="Trebuchet MS"/>
              </a:rPr>
              <a:t>pratiques</a:t>
            </a:r>
            <a:r>
              <a:rPr sz="975" kern="0" spc="19" dirty="0">
                <a:solidFill>
                  <a:srgbClr val="0097B1"/>
                </a:solidFill>
                <a:latin typeface="Trebuchet MS"/>
                <a:cs typeface="Trebuchet MS"/>
              </a:rPr>
              <a:t> </a:t>
            </a:r>
            <a:r>
              <a:rPr sz="975" kern="0" spc="-5" dirty="0">
                <a:solidFill>
                  <a:srgbClr val="0097B1"/>
                </a:solidFill>
                <a:latin typeface="Trebuchet MS"/>
                <a:cs typeface="Trebuchet MS"/>
              </a:rPr>
              <a:t>inspirantes</a:t>
            </a:r>
            <a:endParaRPr sz="975" kern="0" dirty="0">
              <a:solidFill>
                <a:sysClr val="windowText" lastClr="000000"/>
              </a:solidFill>
              <a:latin typeface="Trebuchet MS"/>
              <a:cs typeface="Trebuchet MS"/>
            </a:endParaRPr>
          </a:p>
          <a:p>
            <a:pPr marL="6880" marR="2752" algn="ctr" defTabSz="495330">
              <a:lnSpc>
                <a:spcPts val="1138"/>
              </a:lnSpc>
            </a:pPr>
            <a:r>
              <a:rPr sz="975" kern="0" spc="-27" dirty="0">
                <a:solidFill>
                  <a:srgbClr val="0097B1"/>
                </a:solidFill>
                <a:latin typeface="Trebuchet MS"/>
                <a:cs typeface="Trebuchet MS"/>
              </a:rPr>
              <a:t>:exemples</a:t>
            </a:r>
            <a:r>
              <a:rPr sz="975" kern="0" spc="-19" dirty="0">
                <a:solidFill>
                  <a:srgbClr val="0097B1"/>
                </a:solidFill>
                <a:latin typeface="Trebuchet MS"/>
                <a:cs typeface="Trebuchet MS"/>
              </a:rPr>
              <a:t> </a:t>
            </a:r>
            <a:r>
              <a:rPr sz="975" kern="0" spc="-119" dirty="0">
                <a:solidFill>
                  <a:srgbClr val="0097B1"/>
                </a:solidFill>
                <a:latin typeface="Trebuchet MS"/>
                <a:cs typeface="Trebuchet MS"/>
              </a:rPr>
              <a:t>:</a:t>
            </a:r>
            <a:r>
              <a:rPr sz="975" kern="0" spc="-14" dirty="0">
                <a:solidFill>
                  <a:srgbClr val="0097B1"/>
                </a:solidFill>
                <a:latin typeface="Trebuchet MS"/>
                <a:cs typeface="Trebuchet MS"/>
              </a:rPr>
              <a:t> </a:t>
            </a:r>
            <a:r>
              <a:rPr sz="975" kern="0" spc="27" dirty="0">
                <a:solidFill>
                  <a:srgbClr val="0097B1"/>
                </a:solidFill>
                <a:latin typeface="Trebuchet MS"/>
                <a:cs typeface="Trebuchet MS"/>
              </a:rPr>
              <a:t>RSE)</a:t>
            </a:r>
            <a:r>
              <a:rPr sz="975" kern="0" spc="-16" dirty="0">
                <a:solidFill>
                  <a:srgbClr val="0097B1"/>
                </a:solidFill>
                <a:latin typeface="Trebuchet MS"/>
                <a:cs typeface="Trebuchet MS"/>
              </a:rPr>
              <a:t> </a:t>
            </a:r>
            <a:r>
              <a:rPr sz="975" kern="0" spc="-5" dirty="0">
                <a:solidFill>
                  <a:srgbClr val="0097B1"/>
                </a:solidFill>
                <a:latin typeface="Trebuchet MS"/>
                <a:cs typeface="Trebuchet MS"/>
              </a:rPr>
              <a:t>évolution</a:t>
            </a:r>
            <a:r>
              <a:rPr sz="975" kern="0" spc="-16" dirty="0">
                <a:solidFill>
                  <a:srgbClr val="0097B1"/>
                </a:solidFill>
                <a:latin typeface="Trebuchet MS"/>
                <a:cs typeface="Trebuchet MS"/>
              </a:rPr>
              <a:t> </a:t>
            </a:r>
            <a:r>
              <a:rPr sz="975" kern="0" dirty="0">
                <a:solidFill>
                  <a:srgbClr val="0097B1"/>
                </a:solidFill>
                <a:latin typeface="Trebuchet MS"/>
                <a:cs typeface="Trebuchet MS"/>
              </a:rPr>
              <a:t>des</a:t>
            </a:r>
            <a:r>
              <a:rPr sz="975" kern="0" spc="-16" dirty="0">
                <a:solidFill>
                  <a:srgbClr val="0097B1"/>
                </a:solidFill>
                <a:latin typeface="Trebuchet MS"/>
                <a:cs typeface="Trebuchet MS"/>
              </a:rPr>
              <a:t> </a:t>
            </a:r>
            <a:r>
              <a:rPr sz="975" kern="0" spc="-5" dirty="0">
                <a:solidFill>
                  <a:srgbClr val="0097B1"/>
                </a:solidFill>
                <a:latin typeface="Trebuchet MS"/>
                <a:cs typeface="Trebuchet MS"/>
              </a:rPr>
              <a:t>pratiques) </a:t>
            </a:r>
            <a:r>
              <a:rPr sz="975" kern="0" dirty="0">
                <a:solidFill>
                  <a:srgbClr val="0097B1"/>
                </a:solidFill>
                <a:latin typeface="Trebuchet MS"/>
                <a:cs typeface="Trebuchet MS"/>
              </a:rPr>
              <a:t>haute</a:t>
            </a:r>
            <a:r>
              <a:rPr sz="975" kern="0" spc="11" dirty="0">
                <a:solidFill>
                  <a:srgbClr val="0097B1"/>
                </a:solidFill>
                <a:latin typeface="Trebuchet MS"/>
                <a:cs typeface="Trebuchet MS"/>
              </a:rPr>
              <a:t> </a:t>
            </a:r>
            <a:r>
              <a:rPr sz="975" kern="0" dirty="0">
                <a:solidFill>
                  <a:srgbClr val="0097B1"/>
                </a:solidFill>
                <a:latin typeface="Trebuchet MS"/>
                <a:cs typeface="Trebuchet MS"/>
              </a:rPr>
              <a:t>performance)</a:t>
            </a:r>
            <a:r>
              <a:rPr sz="975" kern="0" spc="11" dirty="0">
                <a:solidFill>
                  <a:srgbClr val="0097B1"/>
                </a:solidFill>
                <a:latin typeface="Trebuchet MS"/>
                <a:cs typeface="Trebuchet MS"/>
              </a:rPr>
              <a:t> </a:t>
            </a:r>
            <a:r>
              <a:rPr sz="975" kern="0" spc="-11" dirty="0">
                <a:solidFill>
                  <a:srgbClr val="0097B1"/>
                </a:solidFill>
                <a:latin typeface="Trebuchet MS"/>
                <a:cs typeface="Trebuchet MS"/>
              </a:rPr>
              <a:t>modèles</a:t>
            </a:r>
            <a:r>
              <a:rPr sz="975" kern="0" spc="14" dirty="0">
                <a:solidFill>
                  <a:srgbClr val="0097B1"/>
                </a:solidFill>
                <a:latin typeface="Trebuchet MS"/>
                <a:cs typeface="Trebuchet MS"/>
              </a:rPr>
              <a:t> </a:t>
            </a:r>
            <a:r>
              <a:rPr sz="975" kern="0" dirty="0">
                <a:solidFill>
                  <a:srgbClr val="0097B1"/>
                </a:solidFill>
                <a:latin typeface="Trebuchet MS"/>
                <a:cs typeface="Trebuchet MS"/>
              </a:rPr>
              <a:t>socio</a:t>
            </a:r>
            <a:r>
              <a:rPr sz="975" kern="0" spc="11" dirty="0">
                <a:solidFill>
                  <a:srgbClr val="0097B1"/>
                </a:solidFill>
                <a:latin typeface="Trebuchet MS"/>
                <a:cs typeface="Trebuchet MS"/>
              </a:rPr>
              <a:t> </a:t>
            </a:r>
            <a:r>
              <a:rPr sz="975" kern="0" spc="-11" dirty="0">
                <a:solidFill>
                  <a:srgbClr val="0097B1"/>
                </a:solidFill>
                <a:latin typeface="Trebuchet MS"/>
                <a:cs typeface="Trebuchet MS"/>
              </a:rPr>
              <a:t>eco) </a:t>
            </a:r>
            <a:r>
              <a:rPr sz="975" kern="0" dirty="0">
                <a:solidFill>
                  <a:srgbClr val="0097B1"/>
                </a:solidFill>
                <a:latin typeface="Trebuchet MS"/>
                <a:cs typeface="Trebuchet MS"/>
              </a:rPr>
              <a:t>augmentation</a:t>
            </a:r>
            <a:r>
              <a:rPr sz="975" kern="0" spc="11" dirty="0">
                <a:solidFill>
                  <a:srgbClr val="0097B1"/>
                </a:solidFill>
                <a:latin typeface="Trebuchet MS"/>
                <a:cs typeface="Trebuchet MS"/>
              </a:rPr>
              <a:t> </a:t>
            </a:r>
            <a:r>
              <a:rPr sz="975" kern="0" dirty="0">
                <a:solidFill>
                  <a:srgbClr val="0097B1"/>
                </a:solidFill>
                <a:latin typeface="Trebuchet MS"/>
                <a:cs typeface="Trebuchet MS"/>
              </a:rPr>
              <a:t>du</a:t>
            </a:r>
            <a:r>
              <a:rPr sz="975" kern="0" spc="11" dirty="0">
                <a:solidFill>
                  <a:srgbClr val="0097B1"/>
                </a:solidFill>
                <a:latin typeface="Trebuchet MS"/>
                <a:cs typeface="Trebuchet MS"/>
              </a:rPr>
              <a:t> </a:t>
            </a:r>
            <a:r>
              <a:rPr sz="975" kern="0" dirty="0">
                <a:solidFill>
                  <a:srgbClr val="0097B1"/>
                </a:solidFill>
                <a:latin typeface="Trebuchet MS"/>
                <a:cs typeface="Trebuchet MS"/>
              </a:rPr>
              <a:t>nbre</a:t>
            </a:r>
            <a:r>
              <a:rPr sz="975" kern="0" spc="14" dirty="0">
                <a:solidFill>
                  <a:srgbClr val="0097B1"/>
                </a:solidFill>
                <a:latin typeface="Trebuchet MS"/>
                <a:cs typeface="Trebuchet MS"/>
              </a:rPr>
              <a:t> </a:t>
            </a:r>
            <a:r>
              <a:rPr sz="975" kern="0" spc="-35" dirty="0">
                <a:solidFill>
                  <a:srgbClr val="0097B1"/>
                </a:solidFill>
                <a:latin typeface="Trebuchet MS"/>
                <a:cs typeface="Trebuchet MS"/>
              </a:rPr>
              <a:t>licencié)</a:t>
            </a:r>
            <a:r>
              <a:rPr sz="975" kern="0" spc="11" dirty="0">
                <a:solidFill>
                  <a:srgbClr val="0097B1"/>
                </a:solidFill>
                <a:latin typeface="Trebuchet MS"/>
                <a:cs typeface="Trebuchet MS"/>
              </a:rPr>
              <a:t> </a:t>
            </a:r>
            <a:r>
              <a:rPr sz="975" kern="0" spc="24" dirty="0">
                <a:solidFill>
                  <a:srgbClr val="0097B1"/>
                </a:solidFill>
                <a:latin typeface="Trebuchet MS"/>
                <a:cs typeface="Trebuchet MS"/>
              </a:rPr>
              <a:t>sport </a:t>
            </a:r>
            <a:r>
              <a:rPr sz="975" kern="0" dirty="0">
                <a:solidFill>
                  <a:srgbClr val="0097B1"/>
                </a:solidFill>
                <a:latin typeface="Trebuchet MS"/>
                <a:cs typeface="Trebuchet MS"/>
              </a:rPr>
              <a:t>santé)</a:t>
            </a:r>
            <a:r>
              <a:rPr sz="975" kern="0" spc="35" dirty="0">
                <a:solidFill>
                  <a:srgbClr val="0097B1"/>
                </a:solidFill>
                <a:latin typeface="Trebuchet MS"/>
                <a:cs typeface="Trebuchet MS"/>
              </a:rPr>
              <a:t> </a:t>
            </a:r>
            <a:r>
              <a:rPr sz="975" kern="0" dirty="0">
                <a:solidFill>
                  <a:srgbClr val="0097B1"/>
                </a:solidFill>
                <a:latin typeface="Trebuchet MS"/>
                <a:cs typeface="Trebuchet MS"/>
              </a:rPr>
              <a:t>littératie</a:t>
            </a:r>
            <a:r>
              <a:rPr sz="975" kern="0" spc="38" dirty="0">
                <a:solidFill>
                  <a:srgbClr val="0097B1"/>
                </a:solidFill>
                <a:latin typeface="Trebuchet MS"/>
                <a:cs typeface="Trebuchet MS"/>
              </a:rPr>
              <a:t> </a:t>
            </a:r>
            <a:r>
              <a:rPr sz="975" kern="0" spc="-5" dirty="0">
                <a:solidFill>
                  <a:srgbClr val="0097B1"/>
                </a:solidFill>
                <a:latin typeface="Trebuchet MS"/>
                <a:cs typeface="Trebuchet MS"/>
              </a:rPr>
              <a:t>physique</a:t>
            </a:r>
            <a:endParaRPr sz="975" kern="0" dirty="0">
              <a:solidFill>
                <a:sysClr val="windowText" lastClr="000000"/>
              </a:solidFill>
              <a:latin typeface="Trebuchet MS"/>
              <a:cs typeface="Trebuchet MS"/>
            </a:endParaRPr>
          </a:p>
        </p:txBody>
      </p:sp>
      <p:sp>
        <p:nvSpPr>
          <p:cNvPr id="11" name="object 11"/>
          <p:cNvSpPr txBox="1"/>
          <p:nvPr/>
        </p:nvSpPr>
        <p:spPr>
          <a:xfrm>
            <a:off x="4944039" y="422541"/>
            <a:ext cx="2322063" cy="1238283"/>
          </a:xfrm>
          <a:prstGeom prst="rect">
            <a:avLst/>
          </a:prstGeom>
        </p:spPr>
        <p:txBody>
          <a:bodyPr vert="horz" wrap="square" lIns="0" tIns="97340" rIns="0" bIns="0" rtlCol="0">
            <a:spAutoFit/>
          </a:bodyPr>
          <a:lstStyle/>
          <a:p>
            <a:pPr marL="657345" defTabSz="495330">
              <a:spcBef>
                <a:spcPts val="767"/>
              </a:spcBef>
            </a:pPr>
            <a:r>
              <a:rPr sz="1408" kern="0" spc="-27" dirty="0">
                <a:solidFill>
                  <a:srgbClr val="3B4F60"/>
                </a:solidFill>
                <a:latin typeface="Arial MT"/>
                <a:cs typeface="Arial MT"/>
              </a:rPr>
              <a:t>Ingénierie</a:t>
            </a:r>
            <a:endParaRPr sz="1408" kern="0" dirty="0">
              <a:solidFill>
                <a:sysClr val="windowText" lastClr="000000"/>
              </a:solidFill>
              <a:latin typeface="Arial MT"/>
              <a:cs typeface="Arial MT"/>
            </a:endParaRPr>
          </a:p>
          <a:p>
            <a:pPr marL="6536" marR="2752" algn="ctr" defTabSz="495330">
              <a:lnSpc>
                <a:spcPts val="1343"/>
              </a:lnSpc>
              <a:spcBef>
                <a:spcPts val="731"/>
              </a:spcBef>
            </a:pPr>
            <a:r>
              <a:rPr sz="1192" kern="0" spc="33" dirty="0">
                <a:solidFill>
                  <a:srgbClr val="FF904D"/>
                </a:solidFill>
                <a:latin typeface="Trebuchet MS"/>
                <a:cs typeface="Trebuchet MS"/>
              </a:rPr>
              <a:t>Recours</a:t>
            </a:r>
            <a:r>
              <a:rPr sz="1192" kern="0" spc="-5" dirty="0">
                <a:solidFill>
                  <a:srgbClr val="FF904D"/>
                </a:solidFill>
                <a:latin typeface="Trebuchet MS"/>
                <a:cs typeface="Trebuchet MS"/>
              </a:rPr>
              <a:t> </a:t>
            </a:r>
            <a:r>
              <a:rPr sz="1192" kern="0" spc="43" dirty="0">
                <a:solidFill>
                  <a:srgbClr val="FF904D"/>
                </a:solidFill>
                <a:latin typeface="Trebuchet MS"/>
                <a:cs typeface="Trebuchet MS"/>
              </a:rPr>
              <a:t>à</a:t>
            </a:r>
            <a:r>
              <a:rPr sz="1192" kern="0" spc="-3" dirty="0">
                <a:solidFill>
                  <a:srgbClr val="FF904D"/>
                </a:solidFill>
                <a:latin typeface="Trebuchet MS"/>
                <a:cs typeface="Trebuchet MS"/>
              </a:rPr>
              <a:t> </a:t>
            </a:r>
            <a:r>
              <a:rPr sz="1192" kern="0" dirty="0">
                <a:solidFill>
                  <a:srgbClr val="FF904D"/>
                </a:solidFill>
                <a:latin typeface="Trebuchet MS"/>
                <a:cs typeface="Trebuchet MS"/>
              </a:rPr>
              <a:t>l'expertise</a:t>
            </a:r>
            <a:r>
              <a:rPr sz="1192" kern="0" spc="-5" dirty="0">
                <a:solidFill>
                  <a:srgbClr val="FF904D"/>
                </a:solidFill>
                <a:latin typeface="Trebuchet MS"/>
                <a:cs typeface="Trebuchet MS"/>
              </a:rPr>
              <a:t> </a:t>
            </a:r>
            <a:r>
              <a:rPr sz="1192" kern="0" dirty="0">
                <a:solidFill>
                  <a:srgbClr val="FF904D"/>
                </a:solidFill>
                <a:latin typeface="Trebuchet MS"/>
                <a:cs typeface="Trebuchet MS"/>
              </a:rPr>
              <a:t>des</a:t>
            </a:r>
            <a:r>
              <a:rPr sz="1192" kern="0" spc="-3" dirty="0">
                <a:solidFill>
                  <a:srgbClr val="FF904D"/>
                </a:solidFill>
                <a:latin typeface="Trebuchet MS"/>
                <a:cs typeface="Trebuchet MS"/>
              </a:rPr>
              <a:t> </a:t>
            </a:r>
            <a:r>
              <a:rPr sz="1192" kern="0" spc="24" dirty="0">
                <a:solidFill>
                  <a:srgbClr val="FF904D"/>
                </a:solidFill>
                <a:latin typeface="Trebuchet MS"/>
                <a:cs typeface="Trebuchet MS"/>
              </a:rPr>
              <a:t>chargés </a:t>
            </a:r>
            <a:r>
              <a:rPr sz="1192" kern="0" dirty="0">
                <a:solidFill>
                  <a:srgbClr val="FF904D"/>
                </a:solidFill>
                <a:latin typeface="Trebuchet MS"/>
                <a:cs typeface="Trebuchet MS"/>
              </a:rPr>
              <a:t>de</a:t>
            </a:r>
            <a:r>
              <a:rPr sz="1192" kern="0" spc="-35" dirty="0">
                <a:solidFill>
                  <a:srgbClr val="FF904D"/>
                </a:solidFill>
                <a:latin typeface="Trebuchet MS"/>
                <a:cs typeface="Trebuchet MS"/>
              </a:rPr>
              <a:t> </a:t>
            </a:r>
            <a:r>
              <a:rPr sz="1192" kern="0" dirty="0">
                <a:solidFill>
                  <a:srgbClr val="FF904D"/>
                </a:solidFill>
                <a:latin typeface="Trebuchet MS"/>
                <a:cs typeface="Trebuchet MS"/>
              </a:rPr>
              <a:t>mission</a:t>
            </a:r>
            <a:r>
              <a:rPr sz="1192" kern="0" spc="-35" dirty="0">
                <a:solidFill>
                  <a:srgbClr val="FF904D"/>
                </a:solidFill>
                <a:latin typeface="Trebuchet MS"/>
                <a:cs typeface="Trebuchet MS"/>
              </a:rPr>
              <a:t> </a:t>
            </a:r>
            <a:r>
              <a:rPr sz="1192" kern="0" dirty="0">
                <a:solidFill>
                  <a:srgbClr val="FF904D"/>
                </a:solidFill>
                <a:latin typeface="Trebuchet MS"/>
                <a:cs typeface="Trebuchet MS"/>
              </a:rPr>
              <a:t>du</a:t>
            </a:r>
            <a:r>
              <a:rPr sz="1192" kern="0" spc="-35" dirty="0">
                <a:solidFill>
                  <a:srgbClr val="FF904D"/>
                </a:solidFill>
                <a:latin typeface="Trebuchet MS"/>
                <a:cs typeface="Trebuchet MS"/>
              </a:rPr>
              <a:t> </a:t>
            </a:r>
            <a:r>
              <a:rPr sz="1192" kern="0" spc="149" dirty="0">
                <a:solidFill>
                  <a:srgbClr val="FF904D"/>
                </a:solidFill>
                <a:latin typeface="Trebuchet MS"/>
                <a:cs typeface="Trebuchet MS"/>
              </a:rPr>
              <a:t>CROS</a:t>
            </a:r>
            <a:r>
              <a:rPr sz="1192" kern="0" spc="-35" dirty="0">
                <a:solidFill>
                  <a:srgbClr val="FF904D"/>
                </a:solidFill>
                <a:latin typeface="Trebuchet MS"/>
                <a:cs typeface="Trebuchet MS"/>
              </a:rPr>
              <a:t> </a:t>
            </a:r>
            <a:r>
              <a:rPr sz="1192" kern="0" spc="-11" dirty="0">
                <a:solidFill>
                  <a:srgbClr val="FF904D"/>
                </a:solidFill>
                <a:latin typeface="Trebuchet MS"/>
                <a:cs typeface="Trebuchet MS"/>
              </a:rPr>
              <a:t>pour </a:t>
            </a:r>
            <a:r>
              <a:rPr sz="1192" kern="0" spc="35" dirty="0">
                <a:solidFill>
                  <a:srgbClr val="FF904D"/>
                </a:solidFill>
                <a:latin typeface="Trebuchet MS"/>
                <a:cs typeface="Trebuchet MS"/>
              </a:rPr>
              <a:t>assumer</a:t>
            </a:r>
            <a:r>
              <a:rPr sz="1192" kern="0" spc="-16" dirty="0">
                <a:solidFill>
                  <a:srgbClr val="FF904D"/>
                </a:solidFill>
                <a:latin typeface="Trebuchet MS"/>
                <a:cs typeface="Trebuchet MS"/>
              </a:rPr>
              <a:t> </a:t>
            </a:r>
            <a:r>
              <a:rPr sz="1192" kern="0" dirty="0">
                <a:solidFill>
                  <a:srgbClr val="FF904D"/>
                </a:solidFill>
                <a:latin typeface="Trebuchet MS"/>
                <a:cs typeface="Trebuchet MS"/>
              </a:rPr>
              <a:t>cet</a:t>
            </a:r>
            <a:r>
              <a:rPr sz="1192" kern="0" spc="-16" dirty="0">
                <a:solidFill>
                  <a:srgbClr val="FF904D"/>
                </a:solidFill>
                <a:latin typeface="Trebuchet MS"/>
                <a:cs typeface="Trebuchet MS"/>
              </a:rPr>
              <a:t> </a:t>
            </a:r>
            <a:r>
              <a:rPr sz="1192" kern="0" spc="27" dirty="0">
                <a:solidFill>
                  <a:srgbClr val="FF904D"/>
                </a:solidFill>
                <a:latin typeface="Trebuchet MS"/>
                <a:cs typeface="Trebuchet MS"/>
              </a:rPr>
              <a:t>apport</a:t>
            </a:r>
            <a:r>
              <a:rPr sz="1192" kern="0" spc="-16" dirty="0">
                <a:solidFill>
                  <a:srgbClr val="FF904D"/>
                </a:solidFill>
                <a:latin typeface="Trebuchet MS"/>
                <a:cs typeface="Trebuchet MS"/>
              </a:rPr>
              <a:t> </a:t>
            </a:r>
            <a:r>
              <a:rPr sz="1192" kern="0" dirty="0">
                <a:solidFill>
                  <a:srgbClr val="FF904D"/>
                </a:solidFill>
                <a:latin typeface="Trebuchet MS"/>
                <a:cs typeface="Trebuchet MS"/>
              </a:rPr>
              <a:t>technique</a:t>
            </a:r>
            <a:r>
              <a:rPr sz="1192" kern="0" spc="-16" dirty="0">
                <a:solidFill>
                  <a:srgbClr val="FF904D"/>
                </a:solidFill>
                <a:latin typeface="Trebuchet MS"/>
                <a:cs typeface="Trebuchet MS"/>
              </a:rPr>
              <a:t> </a:t>
            </a:r>
            <a:r>
              <a:rPr sz="1192" kern="0" spc="-14" dirty="0">
                <a:solidFill>
                  <a:srgbClr val="FF904D"/>
                </a:solidFill>
                <a:latin typeface="Trebuchet MS"/>
                <a:cs typeface="Trebuchet MS"/>
              </a:rPr>
              <a:t>et </a:t>
            </a:r>
            <a:r>
              <a:rPr sz="1192" kern="0" spc="-16" dirty="0">
                <a:solidFill>
                  <a:srgbClr val="FF904D"/>
                </a:solidFill>
                <a:latin typeface="Trebuchet MS"/>
                <a:cs typeface="Trebuchet MS"/>
              </a:rPr>
              <a:t>méthodologique</a:t>
            </a:r>
            <a:r>
              <a:rPr sz="1192" kern="0" spc="16" dirty="0">
                <a:solidFill>
                  <a:srgbClr val="FF904D"/>
                </a:solidFill>
                <a:latin typeface="Trebuchet MS"/>
                <a:cs typeface="Trebuchet MS"/>
              </a:rPr>
              <a:t> </a:t>
            </a:r>
            <a:r>
              <a:rPr sz="1192" kern="0" dirty="0">
                <a:solidFill>
                  <a:srgbClr val="FF904D"/>
                </a:solidFill>
                <a:latin typeface="Trebuchet MS"/>
                <a:cs typeface="Trebuchet MS"/>
              </a:rPr>
              <a:t>pour</a:t>
            </a:r>
            <a:r>
              <a:rPr sz="1192" kern="0" spc="16" dirty="0">
                <a:solidFill>
                  <a:srgbClr val="FF904D"/>
                </a:solidFill>
                <a:latin typeface="Trebuchet MS"/>
                <a:cs typeface="Trebuchet MS"/>
              </a:rPr>
              <a:t> </a:t>
            </a:r>
            <a:r>
              <a:rPr sz="1192" kern="0" spc="-14" dirty="0">
                <a:solidFill>
                  <a:srgbClr val="FF904D"/>
                </a:solidFill>
                <a:latin typeface="Trebuchet MS"/>
                <a:cs typeface="Trebuchet MS"/>
              </a:rPr>
              <a:t>le </a:t>
            </a:r>
            <a:r>
              <a:rPr sz="1192" kern="0" spc="-11" dirty="0">
                <a:solidFill>
                  <a:srgbClr val="FF904D"/>
                </a:solidFill>
                <a:latin typeface="Trebuchet MS"/>
                <a:cs typeface="Trebuchet MS"/>
              </a:rPr>
              <a:t>développement</a:t>
            </a:r>
            <a:r>
              <a:rPr sz="1192" kern="0" spc="-8" dirty="0">
                <a:solidFill>
                  <a:srgbClr val="FF904D"/>
                </a:solidFill>
                <a:latin typeface="Trebuchet MS"/>
                <a:cs typeface="Trebuchet MS"/>
              </a:rPr>
              <a:t> </a:t>
            </a:r>
            <a:r>
              <a:rPr sz="1192" kern="0" dirty="0">
                <a:solidFill>
                  <a:srgbClr val="FF904D"/>
                </a:solidFill>
                <a:latin typeface="Trebuchet MS"/>
                <a:cs typeface="Trebuchet MS"/>
              </a:rPr>
              <a:t>des</a:t>
            </a:r>
            <a:r>
              <a:rPr sz="1192" kern="0" spc="-8" dirty="0">
                <a:solidFill>
                  <a:srgbClr val="FF904D"/>
                </a:solidFill>
                <a:latin typeface="Trebuchet MS"/>
                <a:cs typeface="Trebuchet MS"/>
              </a:rPr>
              <a:t> </a:t>
            </a:r>
            <a:r>
              <a:rPr sz="1192" kern="0" spc="-5" dirty="0">
                <a:solidFill>
                  <a:srgbClr val="FF904D"/>
                </a:solidFill>
                <a:latin typeface="Trebuchet MS"/>
                <a:cs typeface="Trebuchet MS"/>
              </a:rPr>
              <a:t>projets</a:t>
            </a:r>
            <a:endParaRPr sz="1192" kern="0" dirty="0">
              <a:solidFill>
                <a:sysClr val="windowText" lastClr="000000"/>
              </a:solidFill>
              <a:latin typeface="Trebuchet MS"/>
              <a:cs typeface="Trebuchet MS"/>
            </a:endParaRPr>
          </a:p>
        </p:txBody>
      </p:sp>
      <p:sp>
        <p:nvSpPr>
          <p:cNvPr id="12" name="object 12"/>
          <p:cNvSpPr txBox="1"/>
          <p:nvPr/>
        </p:nvSpPr>
        <p:spPr>
          <a:xfrm>
            <a:off x="7695530" y="767049"/>
            <a:ext cx="1731830" cy="1218854"/>
          </a:xfrm>
          <a:prstGeom prst="rect">
            <a:avLst/>
          </a:prstGeom>
        </p:spPr>
        <p:txBody>
          <a:bodyPr vert="horz" wrap="square" lIns="0" tIns="6535" rIns="0" bIns="0" rtlCol="0">
            <a:spAutoFit/>
          </a:bodyPr>
          <a:lstStyle/>
          <a:p>
            <a:pPr marL="477099" marR="541768" indent="-141376" defTabSz="495330">
              <a:lnSpc>
                <a:spcPct val="117400"/>
              </a:lnSpc>
              <a:spcBef>
                <a:spcPts val="51"/>
              </a:spcBef>
            </a:pPr>
            <a:r>
              <a:rPr sz="1408" kern="0" spc="-22" dirty="0">
                <a:solidFill>
                  <a:srgbClr val="3B4F60"/>
                </a:solidFill>
                <a:latin typeface="Arial MT"/>
                <a:cs typeface="Arial MT"/>
              </a:rPr>
              <a:t>Pilotage</a:t>
            </a:r>
            <a:r>
              <a:rPr sz="1408" kern="0" spc="-11" dirty="0">
                <a:solidFill>
                  <a:srgbClr val="3B4F60"/>
                </a:solidFill>
                <a:latin typeface="Arial MT"/>
                <a:cs typeface="Arial MT"/>
              </a:rPr>
              <a:t> </a:t>
            </a:r>
            <a:r>
              <a:rPr sz="1408" kern="0" spc="-106" dirty="0">
                <a:solidFill>
                  <a:srgbClr val="3B4F60"/>
                </a:solidFill>
                <a:latin typeface="Arial MT"/>
                <a:cs typeface="Arial MT"/>
              </a:rPr>
              <a:t>de </a:t>
            </a:r>
            <a:r>
              <a:rPr sz="1408" kern="0" spc="-5" dirty="0">
                <a:solidFill>
                  <a:srgbClr val="3B4F60"/>
                </a:solidFill>
                <a:latin typeface="Arial MT"/>
                <a:cs typeface="Arial MT"/>
              </a:rPr>
              <a:t>Projets</a:t>
            </a:r>
            <a:endParaRPr sz="1408" kern="0" dirty="0">
              <a:solidFill>
                <a:sysClr val="windowText" lastClr="000000"/>
              </a:solidFill>
              <a:latin typeface="Arial MT"/>
              <a:cs typeface="Arial MT"/>
            </a:endParaRPr>
          </a:p>
          <a:p>
            <a:pPr marL="6536" marR="2752" algn="ctr" defTabSz="495330">
              <a:lnSpc>
                <a:spcPts val="1381"/>
              </a:lnSpc>
              <a:spcBef>
                <a:spcPts val="1251"/>
              </a:spcBef>
            </a:pPr>
            <a:r>
              <a:rPr sz="1246" kern="0" spc="46" dirty="0">
                <a:solidFill>
                  <a:srgbClr val="FF66C3"/>
                </a:solidFill>
                <a:latin typeface="Trebuchet MS"/>
                <a:cs typeface="Trebuchet MS"/>
              </a:rPr>
              <a:t>Créer)</a:t>
            </a:r>
            <a:r>
              <a:rPr sz="1246" kern="0" spc="-8" dirty="0">
                <a:solidFill>
                  <a:srgbClr val="FF66C3"/>
                </a:solidFill>
                <a:latin typeface="Trebuchet MS"/>
                <a:cs typeface="Trebuchet MS"/>
              </a:rPr>
              <a:t> </a:t>
            </a:r>
            <a:r>
              <a:rPr sz="1246" kern="0" spc="-5" dirty="0">
                <a:solidFill>
                  <a:srgbClr val="FF66C3"/>
                </a:solidFill>
                <a:latin typeface="Trebuchet MS"/>
                <a:cs typeface="Trebuchet MS"/>
              </a:rPr>
              <a:t>animer) </a:t>
            </a:r>
            <a:r>
              <a:rPr sz="1246" kern="0" spc="27" dirty="0">
                <a:solidFill>
                  <a:srgbClr val="FF66C3"/>
                </a:solidFill>
                <a:latin typeface="Trebuchet MS"/>
                <a:cs typeface="Trebuchet MS"/>
              </a:rPr>
              <a:t>financer</a:t>
            </a:r>
            <a:r>
              <a:rPr sz="1246" kern="0" spc="-11" dirty="0">
                <a:solidFill>
                  <a:srgbClr val="FF66C3"/>
                </a:solidFill>
                <a:latin typeface="Trebuchet MS"/>
                <a:cs typeface="Trebuchet MS"/>
              </a:rPr>
              <a:t> </a:t>
            </a:r>
            <a:r>
              <a:rPr sz="1246" kern="0" dirty="0">
                <a:solidFill>
                  <a:srgbClr val="FF66C3"/>
                </a:solidFill>
                <a:latin typeface="Trebuchet MS"/>
                <a:cs typeface="Trebuchet MS"/>
              </a:rPr>
              <a:t>un</a:t>
            </a:r>
            <a:r>
              <a:rPr sz="1246" kern="0" spc="-11" dirty="0">
                <a:solidFill>
                  <a:srgbClr val="FF66C3"/>
                </a:solidFill>
                <a:latin typeface="Trebuchet MS"/>
                <a:cs typeface="Trebuchet MS"/>
              </a:rPr>
              <a:t> </a:t>
            </a:r>
            <a:r>
              <a:rPr sz="1246" kern="0" dirty="0">
                <a:solidFill>
                  <a:srgbClr val="FF66C3"/>
                </a:solidFill>
                <a:latin typeface="Trebuchet MS"/>
                <a:cs typeface="Trebuchet MS"/>
              </a:rPr>
              <a:t>projet</a:t>
            </a:r>
            <a:r>
              <a:rPr sz="1246" kern="0" spc="-11" dirty="0">
                <a:solidFill>
                  <a:srgbClr val="FF66C3"/>
                </a:solidFill>
                <a:latin typeface="Trebuchet MS"/>
                <a:cs typeface="Trebuchet MS"/>
              </a:rPr>
              <a:t> label </a:t>
            </a:r>
            <a:r>
              <a:rPr sz="1246" kern="0" dirty="0">
                <a:solidFill>
                  <a:srgbClr val="FF66C3"/>
                </a:solidFill>
                <a:latin typeface="Trebuchet MS"/>
                <a:cs typeface="Trebuchet MS"/>
              </a:rPr>
              <a:t>"club</a:t>
            </a:r>
            <a:r>
              <a:rPr sz="1246" kern="0" spc="-73" dirty="0">
                <a:solidFill>
                  <a:srgbClr val="FF66C3"/>
                </a:solidFill>
                <a:latin typeface="Trebuchet MS"/>
                <a:cs typeface="Trebuchet MS"/>
              </a:rPr>
              <a:t> </a:t>
            </a:r>
            <a:r>
              <a:rPr sz="1246" kern="0" dirty="0">
                <a:solidFill>
                  <a:srgbClr val="FF66C3"/>
                </a:solidFill>
                <a:latin typeface="Trebuchet MS"/>
                <a:cs typeface="Trebuchet MS"/>
              </a:rPr>
              <a:t>de</a:t>
            </a:r>
            <a:r>
              <a:rPr sz="1246" kern="0" spc="-73" dirty="0">
                <a:solidFill>
                  <a:srgbClr val="FF66C3"/>
                </a:solidFill>
                <a:latin typeface="Trebuchet MS"/>
                <a:cs typeface="Trebuchet MS"/>
              </a:rPr>
              <a:t> </a:t>
            </a:r>
            <a:r>
              <a:rPr sz="1246" kern="0" spc="-5" dirty="0">
                <a:solidFill>
                  <a:srgbClr val="FF66C3"/>
                </a:solidFill>
                <a:latin typeface="Trebuchet MS"/>
                <a:cs typeface="Trebuchet MS"/>
              </a:rPr>
              <a:t>demain"</a:t>
            </a:r>
            <a:endParaRPr sz="1246" kern="0" dirty="0">
              <a:solidFill>
                <a:sysClr val="windowText" lastClr="000000"/>
              </a:solidFill>
              <a:latin typeface="Trebuchet MS"/>
              <a:cs typeface="Trebuchet MS"/>
            </a:endParaRPr>
          </a:p>
        </p:txBody>
      </p:sp>
      <p:sp>
        <p:nvSpPr>
          <p:cNvPr id="13" name="object 13"/>
          <p:cNvSpPr txBox="1"/>
          <p:nvPr/>
        </p:nvSpPr>
        <p:spPr>
          <a:xfrm>
            <a:off x="7180140" y="4969905"/>
            <a:ext cx="2255335" cy="1090556"/>
          </a:xfrm>
          <a:prstGeom prst="rect">
            <a:avLst/>
          </a:prstGeom>
        </p:spPr>
        <p:txBody>
          <a:bodyPr vert="horz" wrap="square" lIns="0" tIns="20638" rIns="0" bIns="0" rtlCol="0">
            <a:spAutoFit/>
          </a:bodyPr>
          <a:lstStyle/>
          <a:p>
            <a:pPr marL="41622" marR="2752" indent="-35085" defTabSz="495330">
              <a:lnSpc>
                <a:spcPct val="92900"/>
              </a:lnSpc>
              <a:spcBef>
                <a:spcPts val="163"/>
              </a:spcBef>
            </a:pPr>
            <a:r>
              <a:rPr sz="1110" kern="0" dirty="0">
                <a:solidFill>
                  <a:srgbClr val="3B4F60"/>
                </a:solidFill>
                <a:latin typeface="Arial MT"/>
                <a:cs typeface="Arial MT"/>
              </a:rPr>
              <a:t>Contribuer</a:t>
            </a:r>
            <a:r>
              <a:rPr sz="1110" kern="0" spc="116" dirty="0">
                <a:solidFill>
                  <a:srgbClr val="3B4F60"/>
                </a:solidFill>
                <a:latin typeface="Arial MT"/>
                <a:cs typeface="Arial MT"/>
              </a:rPr>
              <a:t> </a:t>
            </a:r>
            <a:r>
              <a:rPr sz="1110" kern="0" dirty="0">
                <a:solidFill>
                  <a:srgbClr val="3B4F60"/>
                </a:solidFill>
                <a:latin typeface="Arial MT"/>
                <a:cs typeface="Arial MT"/>
              </a:rPr>
              <a:t>à</a:t>
            </a:r>
            <a:r>
              <a:rPr sz="1110" kern="0" spc="119" dirty="0">
                <a:solidFill>
                  <a:srgbClr val="3B4F60"/>
                </a:solidFill>
                <a:latin typeface="Arial MT"/>
                <a:cs typeface="Arial MT"/>
              </a:rPr>
              <a:t> </a:t>
            </a:r>
            <a:r>
              <a:rPr sz="1110" kern="0" dirty="0">
                <a:solidFill>
                  <a:srgbClr val="3B4F60"/>
                </a:solidFill>
                <a:latin typeface="Arial MT"/>
                <a:cs typeface="Arial MT"/>
              </a:rPr>
              <a:t>la</a:t>
            </a:r>
            <a:r>
              <a:rPr sz="1110" kern="0" spc="122" dirty="0">
                <a:solidFill>
                  <a:srgbClr val="3B4F60"/>
                </a:solidFill>
                <a:latin typeface="Arial MT"/>
                <a:cs typeface="Arial MT"/>
              </a:rPr>
              <a:t> </a:t>
            </a:r>
            <a:r>
              <a:rPr sz="1110" kern="0" spc="19" dirty="0">
                <a:solidFill>
                  <a:srgbClr val="3B4F60"/>
                </a:solidFill>
                <a:latin typeface="Arial MT"/>
                <a:cs typeface="Arial MT"/>
              </a:rPr>
              <a:t>Structuration </a:t>
            </a:r>
            <a:r>
              <a:rPr sz="1273" kern="0" spc="-46" dirty="0">
                <a:solidFill>
                  <a:srgbClr val="3B4F60"/>
                </a:solidFill>
                <a:latin typeface="Arial MT"/>
                <a:cs typeface="Arial MT"/>
              </a:rPr>
              <a:t>Accompagner</a:t>
            </a:r>
            <a:r>
              <a:rPr sz="1273" kern="0" spc="14" dirty="0">
                <a:solidFill>
                  <a:srgbClr val="3B4F60"/>
                </a:solidFill>
                <a:latin typeface="Arial MT"/>
                <a:cs typeface="Arial MT"/>
              </a:rPr>
              <a:t> </a:t>
            </a:r>
            <a:r>
              <a:rPr sz="1273" kern="0" spc="-14" dirty="0">
                <a:solidFill>
                  <a:srgbClr val="3B4F60"/>
                </a:solidFill>
                <a:latin typeface="Arial MT"/>
                <a:cs typeface="Arial MT"/>
              </a:rPr>
              <a:t>mouvement </a:t>
            </a:r>
            <a:r>
              <a:rPr sz="1273" kern="0" spc="33" dirty="0">
                <a:solidFill>
                  <a:srgbClr val="3B4F60"/>
                </a:solidFill>
                <a:latin typeface="Arial MT"/>
                <a:cs typeface="Arial MT"/>
              </a:rPr>
              <a:t>sportif</a:t>
            </a:r>
            <a:r>
              <a:rPr sz="1273" kern="0" spc="141" dirty="0">
                <a:solidFill>
                  <a:srgbClr val="3B4F60"/>
                </a:solidFill>
                <a:latin typeface="Arial MT"/>
                <a:cs typeface="Arial MT"/>
              </a:rPr>
              <a:t> </a:t>
            </a:r>
            <a:r>
              <a:rPr sz="1273" kern="0" dirty="0">
                <a:solidFill>
                  <a:srgbClr val="3B4F60"/>
                </a:solidFill>
                <a:latin typeface="Arial MT"/>
                <a:cs typeface="Arial MT"/>
              </a:rPr>
              <a:t>à</a:t>
            </a:r>
            <a:r>
              <a:rPr sz="1273" kern="0" spc="144" dirty="0">
                <a:solidFill>
                  <a:srgbClr val="3B4F60"/>
                </a:solidFill>
                <a:latin typeface="Arial MT"/>
                <a:cs typeface="Arial MT"/>
              </a:rPr>
              <a:t> </a:t>
            </a:r>
            <a:r>
              <a:rPr sz="1273" kern="0" spc="30" dirty="0">
                <a:solidFill>
                  <a:srgbClr val="3B4F60"/>
                </a:solidFill>
                <a:latin typeface="Arial MT"/>
                <a:cs typeface="Arial MT"/>
              </a:rPr>
              <a:t>être</a:t>
            </a:r>
            <a:r>
              <a:rPr sz="1273" kern="0" spc="146" dirty="0">
                <a:solidFill>
                  <a:srgbClr val="3B4F60"/>
                </a:solidFill>
                <a:latin typeface="Arial MT"/>
                <a:cs typeface="Arial MT"/>
              </a:rPr>
              <a:t> </a:t>
            </a:r>
            <a:r>
              <a:rPr sz="1273" kern="0" spc="-5" dirty="0">
                <a:solidFill>
                  <a:srgbClr val="3B4F60"/>
                </a:solidFill>
                <a:latin typeface="Arial MT"/>
                <a:cs typeface="Arial MT"/>
              </a:rPr>
              <a:t>autonome </a:t>
            </a:r>
            <a:r>
              <a:rPr sz="1273" kern="0" spc="-11" dirty="0">
                <a:solidFill>
                  <a:srgbClr val="3B4F60"/>
                </a:solidFill>
                <a:latin typeface="Arial MT"/>
                <a:cs typeface="Arial MT"/>
              </a:rPr>
              <a:t>Proposer</a:t>
            </a:r>
            <a:r>
              <a:rPr sz="1273" kern="0" spc="33" dirty="0">
                <a:solidFill>
                  <a:srgbClr val="3B4F60"/>
                </a:solidFill>
                <a:latin typeface="Arial MT"/>
                <a:cs typeface="Arial MT"/>
              </a:rPr>
              <a:t> </a:t>
            </a:r>
            <a:r>
              <a:rPr sz="1273" kern="0" spc="-46" dirty="0">
                <a:solidFill>
                  <a:srgbClr val="3B4F60"/>
                </a:solidFill>
                <a:latin typeface="Arial MT"/>
                <a:cs typeface="Arial MT"/>
              </a:rPr>
              <a:t>une</a:t>
            </a:r>
            <a:r>
              <a:rPr sz="1273" kern="0" spc="30" dirty="0">
                <a:solidFill>
                  <a:srgbClr val="3B4F60"/>
                </a:solidFill>
                <a:latin typeface="Arial MT"/>
                <a:cs typeface="Arial MT"/>
              </a:rPr>
              <a:t> </a:t>
            </a:r>
            <a:r>
              <a:rPr sz="1273" kern="0" spc="79" dirty="0">
                <a:solidFill>
                  <a:srgbClr val="3B4F60"/>
                </a:solidFill>
                <a:latin typeface="Arial MT"/>
                <a:cs typeface="Arial MT"/>
              </a:rPr>
              <a:t>offre</a:t>
            </a:r>
            <a:r>
              <a:rPr sz="1273" kern="0" spc="30" dirty="0">
                <a:solidFill>
                  <a:srgbClr val="3B4F60"/>
                </a:solidFill>
                <a:latin typeface="Arial MT"/>
                <a:cs typeface="Arial MT"/>
              </a:rPr>
              <a:t> </a:t>
            </a:r>
            <a:r>
              <a:rPr sz="1273" kern="0" spc="-14" dirty="0">
                <a:solidFill>
                  <a:srgbClr val="3B4F60"/>
                </a:solidFill>
                <a:latin typeface="Arial MT"/>
                <a:cs typeface="Arial MT"/>
              </a:rPr>
              <a:t>de</a:t>
            </a:r>
            <a:r>
              <a:rPr sz="1273" kern="0" spc="33" dirty="0">
                <a:solidFill>
                  <a:srgbClr val="3B4F60"/>
                </a:solidFill>
                <a:latin typeface="Arial MT"/>
                <a:cs typeface="Arial MT"/>
              </a:rPr>
              <a:t> </a:t>
            </a:r>
            <a:r>
              <a:rPr sz="1273" kern="0" spc="-41" dirty="0">
                <a:solidFill>
                  <a:srgbClr val="3B4F60"/>
                </a:solidFill>
                <a:latin typeface="Arial MT"/>
                <a:cs typeface="Arial MT"/>
              </a:rPr>
              <a:t>services </a:t>
            </a:r>
            <a:r>
              <a:rPr sz="1273" kern="0" spc="-51" dirty="0">
                <a:solidFill>
                  <a:srgbClr val="3B4F60"/>
                </a:solidFill>
                <a:latin typeface="Arial MT"/>
                <a:cs typeface="Arial MT"/>
              </a:rPr>
              <a:t>Développer</a:t>
            </a:r>
            <a:r>
              <a:rPr sz="1273" kern="0" spc="-8" dirty="0">
                <a:solidFill>
                  <a:srgbClr val="3B4F60"/>
                </a:solidFill>
                <a:latin typeface="Arial MT"/>
                <a:cs typeface="Arial MT"/>
              </a:rPr>
              <a:t> </a:t>
            </a:r>
            <a:r>
              <a:rPr sz="1273" kern="0" spc="-43" dirty="0">
                <a:solidFill>
                  <a:srgbClr val="3B4F60"/>
                </a:solidFill>
                <a:latin typeface="Arial MT"/>
                <a:cs typeface="Arial MT"/>
              </a:rPr>
              <a:t>des</a:t>
            </a:r>
            <a:r>
              <a:rPr sz="1273" kern="0" spc="-8" dirty="0">
                <a:solidFill>
                  <a:srgbClr val="3B4F60"/>
                </a:solidFill>
                <a:latin typeface="Arial MT"/>
                <a:cs typeface="Arial MT"/>
              </a:rPr>
              <a:t> </a:t>
            </a:r>
            <a:r>
              <a:rPr sz="1273" kern="0" dirty="0">
                <a:solidFill>
                  <a:srgbClr val="3B4F60"/>
                </a:solidFill>
                <a:latin typeface="Arial MT"/>
                <a:cs typeface="Arial MT"/>
              </a:rPr>
              <a:t>relations</a:t>
            </a:r>
            <a:r>
              <a:rPr sz="1273" kern="0" spc="-5" dirty="0">
                <a:solidFill>
                  <a:srgbClr val="3B4F60"/>
                </a:solidFill>
                <a:latin typeface="Arial MT"/>
                <a:cs typeface="Arial MT"/>
              </a:rPr>
              <a:t> </a:t>
            </a:r>
            <a:r>
              <a:rPr sz="1273" kern="0" spc="-11" dirty="0">
                <a:solidFill>
                  <a:srgbClr val="3B4F60"/>
                </a:solidFill>
                <a:latin typeface="Arial MT"/>
                <a:cs typeface="Arial MT"/>
              </a:rPr>
              <a:t>avec </a:t>
            </a:r>
            <a:r>
              <a:rPr sz="1273" kern="0" dirty="0">
                <a:solidFill>
                  <a:srgbClr val="3B4F60"/>
                </a:solidFill>
                <a:latin typeface="Arial MT"/>
                <a:cs typeface="Arial MT"/>
              </a:rPr>
              <a:t>acteurs</a:t>
            </a:r>
            <a:r>
              <a:rPr sz="1273" kern="0" spc="127" dirty="0">
                <a:solidFill>
                  <a:srgbClr val="3B4F60"/>
                </a:solidFill>
                <a:latin typeface="Arial MT"/>
                <a:cs typeface="Arial MT"/>
              </a:rPr>
              <a:t> </a:t>
            </a:r>
            <a:r>
              <a:rPr sz="1273" kern="0" spc="-5" dirty="0">
                <a:solidFill>
                  <a:srgbClr val="3B4F60"/>
                </a:solidFill>
                <a:latin typeface="Arial MT"/>
                <a:cs typeface="Arial MT"/>
              </a:rPr>
              <a:t>privés</a:t>
            </a:r>
            <a:endParaRPr sz="1273" kern="0">
              <a:solidFill>
                <a:sysClr val="windowText" lastClr="000000"/>
              </a:solidFill>
              <a:latin typeface="Arial MT"/>
              <a:cs typeface="Arial MT"/>
            </a:endParaRPr>
          </a:p>
        </p:txBody>
      </p:sp>
      <p:sp>
        <p:nvSpPr>
          <p:cNvPr id="14" name="object 14"/>
          <p:cNvSpPr/>
          <p:nvPr/>
        </p:nvSpPr>
        <p:spPr>
          <a:xfrm>
            <a:off x="3542021" y="2532118"/>
            <a:ext cx="402087" cy="695140"/>
          </a:xfrm>
          <a:custGeom>
            <a:avLst/>
            <a:gdLst/>
            <a:ahLst/>
            <a:cxnLst/>
            <a:rect l="l" t="t" r="r" b="b"/>
            <a:pathLst>
              <a:path w="742315" h="1283335">
                <a:moveTo>
                  <a:pt x="93078" y="544794"/>
                </a:moveTo>
                <a:lnTo>
                  <a:pt x="70445" y="552593"/>
                </a:lnTo>
                <a:lnTo>
                  <a:pt x="47534" y="552794"/>
                </a:lnTo>
                <a:lnTo>
                  <a:pt x="32531" y="542541"/>
                </a:lnTo>
                <a:lnTo>
                  <a:pt x="23301" y="483112"/>
                </a:lnTo>
                <a:lnTo>
                  <a:pt x="17917" y="426969"/>
                </a:lnTo>
                <a:lnTo>
                  <a:pt x="12555" y="360088"/>
                </a:lnTo>
                <a:lnTo>
                  <a:pt x="7650" y="287650"/>
                </a:lnTo>
                <a:lnTo>
                  <a:pt x="3633" y="214836"/>
                </a:lnTo>
                <a:lnTo>
                  <a:pt x="939" y="146827"/>
                </a:lnTo>
                <a:lnTo>
                  <a:pt x="0" y="88806"/>
                </a:lnTo>
                <a:lnTo>
                  <a:pt x="1248" y="45952"/>
                </a:lnTo>
                <a:lnTo>
                  <a:pt x="5118" y="23449"/>
                </a:lnTo>
                <a:lnTo>
                  <a:pt x="13208" y="11428"/>
                </a:lnTo>
                <a:lnTo>
                  <a:pt x="25195" y="2318"/>
                </a:lnTo>
                <a:lnTo>
                  <a:pt x="41374" y="0"/>
                </a:lnTo>
                <a:lnTo>
                  <a:pt x="62040" y="8357"/>
                </a:lnTo>
                <a:lnTo>
                  <a:pt x="109646" y="44105"/>
                </a:lnTo>
                <a:lnTo>
                  <a:pt x="157520" y="83559"/>
                </a:lnTo>
                <a:lnTo>
                  <a:pt x="188911" y="110823"/>
                </a:lnTo>
                <a:lnTo>
                  <a:pt x="229913" y="147723"/>
                </a:lnTo>
                <a:lnTo>
                  <a:pt x="258392" y="174709"/>
                </a:lnTo>
                <a:lnTo>
                  <a:pt x="183033" y="227701"/>
                </a:lnTo>
                <a:lnTo>
                  <a:pt x="190198" y="239286"/>
                </a:lnTo>
                <a:lnTo>
                  <a:pt x="89352" y="310200"/>
                </a:lnTo>
                <a:lnTo>
                  <a:pt x="91327" y="338033"/>
                </a:lnTo>
                <a:lnTo>
                  <a:pt x="95452" y="370588"/>
                </a:lnTo>
                <a:lnTo>
                  <a:pt x="104370" y="430552"/>
                </a:lnTo>
                <a:lnTo>
                  <a:pt x="108312" y="454096"/>
                </a:lnTo>
                <a:lnTo>
                  <a:pt x="112166" y="482085"/>
                </a:lnTo>
                <a:lnTo>
                  <a:pt x="112872" y="509755"/>
                </a:lnTo>
                <a:lnTo>
                  <a:pt x="107373" y="532339"/>
                </a:lnTo>
                <a:lnTo>
                  <a:pt x="93078" y="544794"/>
                </a:lnTo>
                <a:close/>
              </a:path>
              <a:path w="742315" h="1283335">
                <a:moveTo>
                  <a:pt x="186803" y="232647"/>
                </a:moveTo>
                <a:lnTo>
                  <a:pt x="184483" y="229603"/>
                </a:lnTo>
                <a:lnTo>
                  <a:pt x="183033" y="227701"/>
                </a:lnTo>
                <a:lnTo>
                  <a:pt x="184994" y="229244"/>
                </a:lnTo>
                <a:lnTo>
                  <a:pt x="186854" y="232027"/>
                </a:lnTo>
                <a:lnTo>
                  <a:pt x="186803" y="232647"/>
                </a:lnTo>
                <a:close/>
              </a:path>
              <a:path w="742315" h="1283335">
                <a:moveTo>
                  <a:pt x="367754" y="326385"/>
                </a:moveTo>
                <a:lnTo>
                  <a:pt x="346772" y="333785"/>
                </a:lnTo>
                <a:lnTo>
                  <a:pt x="320452" y="326529"/>
                </a:lnTo>
                <a:lnTo>
                  <a:pt x="292455" y="310517"/>
                </a:lnTo>
                <a:lnTo>
                  <a:pt x="266443" y="291649"/>
                </a:lnTo>
                <a:lnTo>
                  <a:pt x="250266" y="276562"/>
                </a:lnTo>
                <a:lnTo>
                  <a:pt x="225560" y="253641"/>
                </a:lnTo>
                <a:lnTo>
                  <a:pt x="200443" y="233737"/>
                </a:lnTo>
                <a:lnTo>
                  <a:pt x="183033" y="227701"/>
                </a:lnTo>
                <a:lnTo>
                  <a:pt x="258392" y="174709"/>
                </a:lnTo>
                <a:lnTo>
                  <a:pt x="274488" y="189962"/>
                </a:lnTo>
                <a:lnTo>
                  <a:pt x="316598" y="233243"/>
                </a:lnTo>
                <a:lnTo>
                  <a:pt x="350204" y="273272"/>
                </a:lnTo>
                <a:lnTo>
                  <a:pt x="369197" y="305629"/>
                </a:lnTo>
                <a:lnTo>
                  <a:pt x="367754" y="326385"/>
                </a:lnTo>
                <a:close/>
              </a:path>
              <a:path w="742315" h="1283335">
                <a:moveTo>
                  <a:pt x="707154" y="1273729"/>
                </a:moveTo>
                <a:lnTo>
                  <a:pt x="670231" y="1283231"/>
                </a:lnTo>
                <a:lnTo>
                  <a:pt x="626914" y="1275606"/>
                </a:lnTo>
                <a:lnTo>
                  <a:pt x="610447" y="1260277"/>
                </a:lnTo>
                <a:lnTo>
                  <a:pt x="600617" y="1246171"/>
                </a:lnTo>
                <a:lnTo>
                  <a:pt x="587252" y="1226993"/>
                </a:lnTo>
                <a:lnTo>
                  <a:pt x="559133" y="1180041"/>
                </a:lnTo>
                <a:lnTo>
                  <a:pt x="527895" y="1123706"/>
                </a:lnTo>
                <a:lnTo>
                  <a:pt x="495342" y="1062273"/>
                </a:lnTo>
                <a:lnTo>
                  <a:pt x="463278" y="1000029"/>
                </a:lnTo>
                <a:lnTo>
                  <a:pt x="433508" y="941260"/>
                </a:lnTo>
                <a:lnTo>
                  <a:pt x="407835" y="890250"/>
                </a:lnTo>
                <a:lnTo>
                  <a:pt x="388064" y="851286"/>
                </a:lnTo>
                <a:lnTo>
                  <a:pt x="375999" y="828653"/>
                </a:lnTo>
                <a:lnTo>
                  <a:pt x="348819" y="781643"/>
                </a:lnTo>
                <a:lnTo>
                  <a:pt x="321512" y="733068"/>
                </a:lnTo>
                <a:lnTo>
                  <a:pt x="295079" y="684072"/>
                </a:lnTo>
                <a:lnTo>
                  <a:pt x="270520" y="635804"/>
                </a:lnTo>
                <a:lnTo>
                  <a:pt x="247543" y="590446"/>
                </a:lnTo>
                <a:lnTo>
                  <a:pt x="223058" y="543203"/>
                </a:lnTo>
                <a:lnTo>
                  <a:pt x="197390" y="494976"/>
                </a:lnTo>
                <a:lnTo>
                  <a:pt x="170862" y="446662"/>
                </a:lnTo>
                <a:lnTo>
                  <a:pt x="143798" y="399162"/>
                </a:lnTo>
                <a:lnTo>
                  <a:pt x="116520" y="353375"/>
                </a:lnTo>
                <a:lnTo>
                  <a:pt x="90075" y="311347"/>
                </a:lnTo>
                <a:lnTo>
                  <a:pt x="89352" y="310200"/>
                </a:lnTo>
                <a:lnTo>
                  <a:pt x="190198" y="239286"/>
                </a:lnTo>
                <a:lnTo>
                  <a:pt x="209201" y="270013"/>
                </a:lnTo>
                <a:lnTo>
                  <a:pt x="235395" y="313481"/>
                </a:lnTo>
                <a:lnTo>
                  <a:pt x="262170" y="358863"/>
                </a:lnTo>
                <a:lnTo>
                  <a:pt x="289648" y="406266"/>
                </a:lnTo>
                <a:lnTo>
                  <a:pt x="316643" y="453524"/>
                </a:lnTo>
                <a:lnTo>
                  <a:pt x="343494" y="501070"/>
                </a:lnTo>
                <a:lnTo>
                  <a:pt x="370062" y="548526"/>
                </a:lnTo>
                <a:lnTo>
                  <a:pt x="396205" y="595512"/>
                </a:lnTo>
                <a:lnTo>
                  <a:pt x="446659" y="686558"/>
                </a:lnTo>
                <a:lnTo>
                  <a:pt x="470689" y="729859"/>
                </a:lnTo>
                <a:lnTo>
                  <a:pt x="488684" y="760532"/>
                </a:lnTo>
                <a:lnTo>
                  <a:pt x="513131" y="800311"/>
                </a:lnTo>
                <a:lnTo>
                  <a:pt x="542322" y="847144"/>
                </a:lnTo>
                <a:lnTo>
                  <a:pt x="574549" y="898974"/>
                </a:lnTo>
                <a:lnTo>
                  <a:pt x="608106" y="953747"/>
                </a:lnTo>
                <a:lnTo>
                  <a:pt x="641285" y="1009409"/>
                </a:lnTo>
                <a:lnTo>
                  <a:pt x="672379" y="1063904"/>
                </a:lnTo>
                <a:lnTo>
                  <a:pt x="699682" y="1115178"/>
                </a:lnTo>
                <a:lnTo>
                  <a:pt x="721486" y="1161177"/>
                </a:lnTo>
                <a:lnTo>
                  <a:pt x="736083" y="1199846"/>
                </a:lnTo>
                <a:lnTo>
                  <a:pt x="741768" y="1229129"/>
                </a:lnTo>
                <a:lnTo>
                  <a:pt x="732671" y="1253546"/>
                </a:lnTo>
                <a:lnTo>
                  <a:pt x="707154" y="1273729"/>
                </a:lnTo>
                <a:close/>
              </a:path>
            </a:pathLst>
          </a:custGeom>
          <a:solidFill>
            <a:srgbClr val="818F99"/>
          </a:solidFill>
        </p:spPr>
        <p:txBody>
          <a:bodyPr wrap="square" lIns="0" tIns="0" rIns="0" bIns="0" rtlCol="0"/>
          <a:lstStyle/>
          <a:p>
            <a:pPr defTabSz="495330"/>
            <a:endParaRPr sz="975" kern="0">
              <a:solidFill>
                <a:sysClr val="windowText" lastClr="000000"/>
              </a:solidFill>
            </a:endParaRPr>
          </a:p>
        </p:txBody>
      </p:sp>
      <p:sp>
        <p:nvSpPr>
          <p:cNvPr id="15" name="object 15"/>
          <p:cNvSpPr txBox="1"/>
          <p:nvPr/>
        </p:nvSpPr>
        <p:spPr>
          <a:xfrm>
            <a:off x="725322" y="4713327"/>
            <a:ext cx="2764393" cy="1745243"/>
          </a:xfrm>
          <a:prstGeom prst="rect">
            <a:avLst/>
          </a:prstGeom>
        </p:spPr>
        <p:txBody>
          <a:bodyPr vert="horz" wrap="square" lIns="0" tIns="6879" rIns="0" bIns="0" rtlCol="0">
            <a:spAutoFit/>
          </a:bodyPr>
          <a:lstStyle/>
          <a:p>
            <a:pPr marL="689679" marR="1124813" indent="154447" defTabSz="495330">
              <a:lnSpc>
                <a:spcPct val="120100"/>
              </a:lnSpc>
              <a:spcBef>
                <a:spcPts val="54"/>
              </a:spcBef>
            </a:pPr>
            <a:r>
              <a:rPr sz="1408" kern="0" spc="-5" dirty="0">
                <a:solidFill>
                  <a:srgbClr val="3B4F60"/>
                </a:solidFill>
                <a:latin typeface="Arial MT"/>
                <a:cs typeface="Arial MT"/>
              </a:rPr>
              <a:t>Fonction d’Opérateur</a:t>
            </a:r>
            <a:endParaRPr sz="1408" kern="0" dirty="0">
              <a:solidFill>
                <a:sysClr val="windowText" lastClr="000000"/>
              </a:solidFill>
              <a:latin typeface="Arial MT"/>
              <a:cs typeface="Arial MT"/>
            </a:endParaRPr>
          </a:p>
          <a:p>
            <a:pPr marL="6536" marR="2752" indent="-344" algn="ctr" defTabSz="495330">
              <a:lnSpc>
                <a:spcPts val="921"/>
              </a:lnSpc>
              <a:spcBef>
                <a:spcPts val="639"/>
              </a:spcBef>
            </a:pPr>
            <a:r>
              <a:rPr sz="840" kern="0" spc="27" dirty="0">
                <a:solidFill>
                  <a:srgbClr val="3B4F60"/>
                </a:solidFill>
                <a:latin typeface="Trebuchet MS"/>
                <a:cs typeface="Trebuchet MS"/>
              </a:rPr>
              <a:t>Création</a:t>
            </a:r>
            <a:r>
              <a:rPr sz="840" kern="0" spc="19" dirty="0">
                <a:solidFill>
                  <a:srgbClr val="3B4F60"/>
                </a:solidFill>
                <a:latin typeface="Trebuchet MS"/>
                <a:cs typeface="Trebuchet MS"/>
              </a:rPr>
              <a:t> </a:t>
            </a:r>
            <a:r>
              <a:rPr sz="840" kern="0" dirty="0">
                <a:solidFill>
                  <a:srgbClr val="3B4F60"/>
                </a:solidFill>
                <a:latin typeface="Trebuchet MS"/>
                <a:cs typeface="Trebuchet MS"/>
              </a:rPr>
              <a:t>du</a:t>
            </a:r>
            <a:r>
              <a:rPr sz="840" kern="0" spc="19" dirty="0">
                <a:solidFill>
                  <a:srgbClr val="3B4F60"/>
                </a:solidFill>
                <a:latin typeface="Trebuchet MS"/>
                <a:cs typeface="Trebuchet MS"/>
              </a:rPr>
              <a:t> </a:t>
            </a:r>
            <a:r>
              <a:rPr sz="840" kern="0" spc="35" dirty="0">
                <a:solidFill>
                  <a:srgbClr val="3B4F60"/>
                </a:solidFill>
                <a:latin typeface="Trebuchet MS"/>
                <a:cs typeface="Trebuchet MS"/>
              </a:rPr>
              <a:t>OF</a:t>
            </a:r>
            <a:r>
              <a:rPr sz="840" kern="0" spc="19" dirty="0">
                <a:solidFill>
                  <a:srgbClr val="3B4F60"/>
                </a:solidFill>
                <a:latin typeface="Trebuchet MS"/>
                <a:cs typeface="Trebuchet MS"/>
              </a:rPr>
              <a:t> </a:t>
            </a:r>
            <a:r>
              <a:rPr sz="840" kern="0" dirty="0">
                <a:solidFill>
                  <a:srgbClr val="3B4F60"/>
                </a:solidFill>
                <a:latin typeface="Trebuchet MS"/>
                <a:cs typeface="Trebuchet MS"/>
              </a:rPr>
              <a:t>permettant</a:t>
            </a:r>
            <a:r>
              <a:rPr sz="840" kern="0" spc="19" dirty="0">
                <a:solidFill>
                  <a:srgbClr val="3B4F60"/>
                </a:solidFill>
                <a:latin typeface="Trebuchet MS"/>
                <a:cs typeface="Trebuchet MS"/>
              </a:rPr>
              <a:t> </a:t>
            </a:r>
            <a:r>
              <a:rPr sz="840" kern="0" dirty="0">
                <a:solidFill>
                  <a:srgbClr val="3B4F60"/>
                </a:solidFill>
                <a:latin typeface="Trebuchet MS"/>
                <a:cs typeface="Trebuchet MS"/>
              </a:rPr>
              <a:t>de</a:t>
            </a:r>
            <a:r>
              <a:rPr sz="840" kern="0" spc="19" dirty="0">
                <a:solidFill>
                  <a:srgbClr val="3B4F60"/>
                </a:solidFill>
                <a:latin typeface="Trebuchet MS"/>
                <a:cs typeface="Trebuchet MS"/>
              </a:rPr>
              <a:t> </a:t>
            </a:r>
            <a:r>
              <a:rPr sz="840" kern="0" dirty="0">
                <a:solidFill>
                  <a:srgbClr val="3B4F60"/>
                </a:solidFill>
                <a:latin typeface="Trebuchet MS"/>
                <a:cs typeface="Trebuchet MS"/>
              </a:rPr>
              <a:t>créer</a:t>
            </a:r>
            <a:r>
              <a:rPr sz="840" kern="0" spc="19" dirty="0">
                <a:solidFill>
                  <a:srgbClr val="3B4F60"/>
                </a:solidFill>
                <a:latin typeface="Trebuchet MS"/>
                <a:cs typeface="Trebuchet MS"/>
              </a:rPr>
              <a:t> </a:t>
            </a:r>
            <a:r>
              <a:rPr sz="840" kern="0" dirty="0">
                <a:solidFill>
                  <a:srgbClr val="3B4F60"/>
                </a:solidFill>
                <a:latin typeface="Trebuchet MS"/>
                <a:cs typeface="Trebuchet MS"/>
              </a:rPr>
              <a:t>mais</a:t>
            </a:r>
            <a:r>
              <a:rPr sz="840" kern="0" spc="19" dirty="0">
                <a:solidFill>
                  <a:srgbClr val="3B4F60"/>
                </a:solidFill>
                <a:latin typeface="Trebuchet MS"/>
                <a:cs typeface="Trebuchet MS"/>
              </a:rPr>
              <a:t> </a:t>
            </a:r>
            <a:r>
              <a:rPr sz="840" kern="0" dirty="0">
                <a:solidFill>
                  <a:srgbClr val="3B4F60"/>
                </a:solidFill>
                <a:latin typeface="Trebuchet MS"/>
                <a:cs typeface="Trebuchet MS"/>
              </a:rPr>
              <a:t>aussi</a:t>
            </a:r>
            <a:r>
              <a:rPr sz="840" kern="0" spc="19" dirty="0">
                <a:solidFill>
                  <a:srgbClr val="3B4F60"/>
                </a:solidFill>
                <a:latin typeface="Trebuchet MS"/>
                <a:cs typeface="Trebuchet MS"/>
              </a:rPr>
              <a:t> </a:t>
            </a:r>
            <a:r>
              <a:rPr sz="840" kern="0" spc="-14" dirty="0">
                <a:solidFill>
                  <a:srgbClr val="3B4F60"/>
                </a:solidFill>
                <a:latin typeface="Trebuchet MS"/>
                <a:cs typeface="Trebuchet MS"/>
              </a:rPr>
              <a:t>de </a:t>
            </a:r>
            <a:r>
              <a:rPr sz="840" kern="0" dirty="0">
                <a:solidFill>
                  <a:srgbClr val="3B4F60"/>
                </a:solidFill>
                <a:latin typeface="Trebuchet MS"/>
                <a:cs typeface="Trebuchet MS"/>
              </a:rPr>
              <a:t>porter</a:t>
            </a:r>
            <a:r>
              <a:rPr sz="840" kern="0" spc="33" dirty="0">
                <a:solidFill>
                  <a:srgbClr val="3B4F60"/>
                </a:solidFill>
                <a:latin typeface="Trebuchet MS"/>
                <a:cs typeface="Trebuchet MS"/>
              </a:rPr>
              <a:t> </a:t>
            </a:r>
            <a:r>
              <a:rPr sz="840" kern="0" dirty="0">
                <a:solidFill>
                  <a:srgbClr val="3B4F60"/>
                </a:solidFill>
                <a:latin typeface="Trebuchet MS"/>
                <a:cs typeface="Trebuchet MS"/>
              </a:rPr>
              <a:t>des</a:t>
            </a:r>
            <a:r>
              <a:rPr sz="840" kern="0" spc="33" dirty="0">
                <a:solidFill>
                  <a:srgbClr val="3B4F60"/>
                </a:solidFill>
                <a:latin typeface="Trebuchet MS"/>
                <a:cs typeface="Trebuchet MS"/>
              </a:rPr>
              <a:t> </a:t>
            </a:r>
            <a:r>
              <a:rPr sz="840" kern="0" dirty="0">
                <a:solidFill>
                  <a:srgbClr val="3B4F60"/>
                </a:solidFill>
                <a:latin typeface="Trebuchet MS"/>
                <a:cs typeface="Trebuchet MS"/>
              </a:rPr>
              <a:t>formations</a:t>
            </a:r>
            <a:r>
              <a:rPr sz="840" kern="0" spc="33" dirty="0">
                <a:solidFill>
                  <a:srgbClr val="3B4F60"/>
                </a:solidFill>
                <a:latin typeface="Trebuchet MS"/>
                <a:cs typeface="Trebuchet MS"/>
              </a:rPr>
              <a:t> </a:t>
            </a:r>
            <a:r>
              <a:rPr sz="840" kern="0" dirty="0">
                <a:solidFill>
                  <a:srgbClr val="3B4F60"/>
                </a:solidFill>
                <a:latin typeface="Trebuchet MS"/>
                <a:cs typeface="Trebuchet MS"/>
              </a:rPr>
              <a:t>des</a:t>
            </a:r>
            <a:r>
              <a:rPr sz="840" kern="0" spc="33" dirty="0">
                <a:solidFill>
                  <a:srgbClr val="3B4F60"/>
                </a:solidFill>
                <a:latin typeface="Trebuchet MS"/>
                <a:cs typeface="Trebuchet MS"/>
              </a:rPr>
              <a:t> </a:t>
            </a:r>
            <a:r>
              <a:rPr sz="840" kern="0" spc="-14" dirty="0">
                <a:solidFill>
                  <a:srgbClr val="3B4F60"/>
                </a:solidFill>
                <a:latin typeface="Trebuchet MS"/>
                <a:cs typeface="Trebuchet MS"/>
              </a:rPr>
              <a:t>ligues</a:t>
            </a:r>
            <a:r>
              <a:rPr sz="840" kern="0" spc="33" dirty="0">
                <a:solidFill>
                  <a:srgbClr val="3B4F60"/>
                </a:solidFill>
                <a:latin typeface="Trebuchet MS"/>
                <a:cs typeface="Trebuchet MS"/>
              </a:rPr>
              <a:t> </a:t>
            </a:r>
            <a:r>
              <a:rPr sz="840" kern="0" dirty="0">
                <a:solidFill>
                  <a:srgbClr val="3B4F60"/>
                </a:solidFill>
                <a:latin typeface="Trebuchet MS"/>
                <a:cs typeface="Trebuchet MS"/>
              </a:rPr>
              <a:t>au</a:t>
            </a:r>
            <a:r>
              <a:rPr sz="840" kern="0" spc="33" dirty="0">
                <a:solidFill>
                  <a:srgbClr val="3B4F60"/>
                </a:solidFill>
                <a:latin typeface="Trebuchet MS"/>
                <a:cs typeface="Trebuchet MS"/>
              </a:rPr>
              <a:t> </a:t>
            </a:r>
            <a:r>
              <a:rPr sz="840" kern="0" dirty="0">
                <a:solidFill>
                  <a:srgbClr val="3B4F60"/>
                </a:solidFill>
                <a:latin typeface="Trebuchet MS"/>
                <a:cs typeface="Trebuchet MS"/>
              </a:rPr>
              <a:t>niveau</a:t>
            </a:r>
            <a:r>
              <a:rPr sz="840" kern="0" spc="33" dirty="0">
                <a:solidFill>
                  <a:srgbClr val="3B4F60"/>
                </a:solidFill>
                <a:latin typeface="Trebuchet MS"/>
                <a:cs typeface="Trebuchet MS"/>
              </a:rPr>
              <a:t> </a:t>
            </a:r>
            <a:r>
              <a:rPr sz="840" kern="0" spc="-5" dirty="0">
                <a:solidFill>
                  <a:srgbClr val="3B4F60"/>
                </a:solidFill>
                <a:latin typeface="Trebuchet MS"/>
                <a:cs typeface="Trebuchet MS"/>
              </a:rPr>
              <a:t>administratif</a:t>
            </a:r>
            <a:endParaRPr sz="840" kern="0" dirty="0">
              <a:solidFill>
                <a:sysClr val="windowText" lastClr="000000"/>
              </a:solidFill>
              <a:latin typeface="Trebuchet MS"/>
              <a:cs typeface="Trebuchet MS"/>
            </a:endParaRPr>
          </a:p>
          <a:p>
            <a:pPr algn="ctr" defTabSz="495330">
              <a:lnSpc>
                <a:spcPts val="856"/>
              </a:lnSpc>
            </a:pPr>
            <a:r>
              <a:rPr sz="840" kern="0" dirty="0">
                <a:solidFill>
                  <a:srgbClr val="3B4F60"/>
                </a:solidFill>
                <a:latin typeface="Trebuchet MS"/>
                <a:cs typeface="Trebuchet MS"/>
              </a:rPr>
              <a:t>/</a:t>
            </a:r>
            <a:r>
              <a:rPr sz="840" kern="0" spc="-11" dirty="0">
                <a:solidFill>
                  <a:srgbClr val="3B4F60"/>
                </a:solidFill>
                <a:latin typeface="Trebuchet MS"/>
                <a:cs typeface="Trebuchet MS"/>
              </a:rPr>
              <a:t> </a:t>
            </a:r>
            <a:r>
              <a:rPr sz="840" kern="0" spc="-27" dirty="0">
                <a:solidFill>
                  <a:srgbClr val="3B4F60"/>
                </a:solidFill>
                <a:latin typeface="Trebuchet MS"/>
                <a:cs typeface="Trebuchet MS"/>
              </a:rPr>
              <a:t>exemple</a:t>
            </a:r>
            <a:r>
              <a:rPr sz="840" kern="0" spc="-8" dirty="0">
                <a:solidFill>
                  <a:srgbClr val="3B4F60"/>
                </a:solidFill>
                <a:latin typeface="Trebuchet MS"/>
                <a:cs typeface="Trebuchet MS"/>
              </a:rPr>
              <a:t> </a:t>
            </a:r>
            <a:r>
              <a:rPr sz="840" kern="0" spc="-111" dirty="0">
                <a:solidFill>
                  <a:srgbClr val="3B4F60"/>
                </a:solidFill>
                <a:latin typeface="Trebuchet MS"/>
                <a:cs typeface="Trebuchet MS"/>
              </a:rPr>
              <a:t>:</a:t>
            </a:r>
            <a:r>
              <a:rPr sz="840" kern="0" spc="-11" dirty="0">
                <a:solidFill>
                  <a:srgbClr val="3B4F60"/>
                </a:solidFill>
                <a:latin typeface="Trebuchet MS"/>
                <a:cs typeface="Trebuchet MS"/>
              </a:rPr>
              <a:t> </a:t>
            </a:r>
            <a:r>
              <a:rPr sz="840" kern="0" spc="35" dirty="0">
                <a:solidFill>
                  <a:srgbClr val="3B4F60"/>
                </a:solidFill>
                <a:latin typeface="Trebuchet MS"/>
                <a:cs typeface="Trebuchet MS"/>
              </a:rPr>
              <a:t>OF</a:t>
            </a:r>
            <a:r>
              <a:rPr sz="840" kern="0" spc="-8" dirty="0">
                <a:solidFill>
                  <a:srgbClr val="3B4F60"/>
                </a:solidFill>
                <a:latin typeface="Trebuchet MS"/>
                <a:cs typeface="Trebuchet MS"/>
              </a:rPr>
              <a:t> </a:t>
            </a:r>
            <a:r>
              <a:rPr sz="840" kern="0" dirty="0">
                <a:solidFill>
                  <a:srgbClr val="3B4F60"/>
                </a:solidFill>
                <a:latin typeface="Trebuchet MS"/>
                <a:cs typeface="Trebuchet MS"/>
              </a:rPr>
              <a:t>permet</a:t>
            </a:r>
            <a:r>
              <a:rPr sz="840" kern="0" spc="-11" dirty="0">
                <a:solidFill>
                  <a:srgbClr val="3B4F60"/>
                </a:solidFill>
                <a:latin typeface="Trebuchet MS"/>
                <a:cs typeface="Trebuchet MS"/>
              </a:rPr>
              <a:t> </a:t>
            </a:r>
            <a:r>
              <a:rPr sz="840" kern="0" dirty="0">
                <a:solidFill>
                  <a:srgbClr val="3B4F60"/>
                </a:solidFill>
                <a:latin typeface="Trebuchet MS"/>
                <a:cs typeface="Trebuchet MS"/>
              </a:rPr>
              <a:t>de</a:t>
            </a:r>
            <a:r>
              <a:rPr sz="840" kern="0" spc="-8" dirty="0">
                <a:solidFill>
                  <a:srgbClr val="3B4F60"/>
                </a:solidFill>
                <a:latin typeface="Trebuchet MS"/>
                <a:cs typeface="Trebuchet MS"/>
              </a:rPr>
              <a:t> </a:t>
            </a:r>
            <a:r>
              <a:rPr sz="840" kern="0" dirty="0">
                <a:solidFill>
                  <a:srgbClr val="3B4F60"/>
                </a:solidFill>
                <a:latin typeface="Trebuchet MS"/>
                <a:cs typeface="Trebuchet MS"/>
              </a:rPr>
              <a:t>faire</a:t>
            </a:r>
            <a:r>
              <a:rPr sz="840" kern="0" spc="-8" dirty="0">
                <a:solidFill>
                  <a:srgbClr val="3B4F60"/>
                </a:solidFill>
                <a:latin typeface="Trebuchet MS"/>
                <a:cs typeface="Trebuchet MS"/>
              </a:rPr>
              <a:t> </a:t>
            </a:r>
            <a:r>
              <a:rPr sz="840" kern="0" spc="-14" dirty="0">
                <a:solidFill>
                  <a:srgbClr val="3B4F60"/>
                </a:solidFill>
                <a:latin typeface="Trebuchet MS"/>
                <a:cs typeface="Trebuchet MS"/>
              </a:rPr>
              <a:t>appel</a:t>
            </a:r>
            <a:r>
              <a:rPr sz="840" kern="0" spc="-11" dirty="0">
                <a:solidFill>
                  <a:srgbClr val="3B4F60"/>
                </a:solidFill>
                <a:latin typeface="Trebuchet MS"/>
                <a:cs typeface="Trebuchet MS"/>
              </a:rPr>
              <a:t> </a:t>
            </a:r>
            <a:r>
              <a:rPr sz="840" kern="0" spc="-27" dirty="0">
                <a:solidFill>
                  <a:srgbClr val="3B4F60"/>
                </a:solidFill>
                <a:latin typeface="Trebuchet MS"/>
                <a:cs typeface="Trebuchet MS"/>
              </a:rPr>
              <a:t>à</a:t>
            </a:r>
            <a:endParaRPr sz="840" kern="0" dirty="0">
              <a:solidFill>
                <a:sysClr val="windowText" lastClr="000000"/>
              </a:solidFill>
              <a:latin typeface="Trebuchet MS"/>
              <a:cs typeface="Trebuchet MS"/>
            </a:endParaRPr>
          </a:p>
          <a:p>
            <a:pPr marL="234938" marR="230810" algn="ctr" defTabSz="495330">
              <a:lnSpc>
                <a:spcPts val="921"/>
              </a:lnSpc>
              <a:spcBef>
                <a:spcPts val="60"/>
              </a:spcBef>
            </a:pPr>
            <a:r>
              <a:rPr sz="840" kern="0" spc="-5" dirty="0">
                <a:solidFill>
                  <a:srgbClr val="3B4F60"/>
                </a:solidFill>
                <a:latin typeface="Trebuchet MS"/>
                <a:cs typeface="Trebuchet MS"/>
              </a:rPr>
              <a:t>l'accompagnement</a:t>
            </a:r>
            <a:r>
              <a:rPr sz="840" kern="0" dirty="0">
                <a:solidFill>
                  <a:srgbClr val="3B4F60"/>
                </a:solidFill>
                <a:latin typeface="Trebuchet MS"/>
                <a:cs typeface="Trebuchet MS"/>
              </a:rPr>
              <a:t> de</a:t>
            </a:r>
            <a:r>
              <a:rPr sz="840" kern="0" spc="3" dirty="0">
                <a:solidFill>
                  <a:srgbClr val="3B4F60"/>
                </a:solidFill>
                <a:latin typeface="Trebuchet MS"/>
                <a:cs typeface="Trebuchet MS"/>
              </a:rPr>
              <a:t> </a:t>
            </a:r>
            <a:r>
              <a:rPr sz="840" kern="0" spc="62" dirty="0">
                <a:solidFill>
                  <a:srgbClr val="3B4F60"/>
                </a:solidFill>
                <a:latin typeface="Trebuchet MS"/>
                <a:cs typeface="Trebuchet MS"/>
              </a:rPr>
              <a:t>l'AFDAS</a:t>
            </a:r>
            <a:r>
              <a:rPr sz="840" kern="0" spc="3" dirty="0">
                <a:solidFill>
                  <a:srgbClr val="3B4F60"/>
                </a:solidFill>
                <a:latin typeface="Trebuchet MS"/>
                <a:cs typeface="Trebuchet MS"/>
              </a:rPr>
              <a:t> </a:t>
            </a:r>
            <a:r>
              <a:rPr sz="840" kern="0" dirty="0">
                <a:solidFill>
                  <a:srgbClr val="3B4F60"/>
                </a:solidFill>
                <a:latin typeface="Trebuchet MS"/>
                <a:cs typeface="Trebuchet MS"/>
              </a:rPr>
              <a:t>dans</a:t>
            </a:r>
            <a:r>
              <a:rPr sz="840" kern="0" spc="3" dirty="0">
                <a:solidFill>
                  <a:srgbClr val="3B4F60"/>
                </a:solidFill>
                <a:latin typeface="Trebuchet MS"/>
                <a:cs typeface="Trebuchet MS"/>
              </a:rPr>
              <a:t> </a:t>
            </a:r>
            <a:r>
              <a:rPr sz="840" kern="0" spc="-35" dirty="0">
                <a:solidFill>
                  <a:srgbClr val="3B4F60"/>
                </a:solidFill>
                <a:latin typeface="Trebuchet MS"/>
                <a:cs typeface="Trebuchet MS"/>
              </a:rPr>
              <a:t>le</a:t>
            </a:r>
            <a:r>
              <a:rPr sz="840" kern="0" spc="3" dirty="0">
                <a:solidFill>
                  <a:srgbClr val="3B4F60"/>
                </a:solidFill>
                <a:latin typeface="Trebuchet MS"/>
                <a:cs typeface="Trebuchet MS"/>
              </a:rPr>
              <a:t> </a:t>
            </a:r>
            <a:r>
              <a:rPr sz="840" kern="0" dirty="0">
                <a:solidFill>
                  <a:srgbClr val="3B4F60"/>
                </a:solidFill>
                <a:latin typeface="Trebuchet MS"/>
                <a:cs typeface="Trebuchet MS"/>
              </a:rPr>
              <a:t>cadre </a:t>
            </a:r>
            <a:r>
              <a:rPr sz="840" kern="0" spc="-14" dirty="0">
                <a:solidFill>
                  <a:srgbClr val="3B4F60"/>
                </a:solidFill>
                <a:latin typeface="Trebuchet MS"/>
                <a:cs typeface="Trebuchet MS"/>
              </a:rPr>
              <a:t>du </a:t>
            </a:r>
            <a:r>
              <a:rPr sz="840" kern="0" dirty="0">
                <a:solidFill>
                  <a:srgbClr val="3B4F60"/>
                </a:solidFill>
                <a:latin typeface="Trebuchet MS"/>
                <a:cs typeface="Trebuchet MS"/>
              </a:rPr>
              <a:t>financement</a:t>
            </a:r>
            <a:r>
              <a:rPr sz="840" kern="0" spc="8" dirty="0">
                <a:solidFill>
                  <a:srgbClr val="3B4F60"/>
                </a:solidFill>
                <a:latin typeface="Trebuchet MS"/>
                <a:cs typeface="Trebuchet MS"/>
              </a:rPr>
              <a:t> </a:t>
            </a:r>
            <a:r>
              <a:rPr sz="840" kern="0" dirty="0">
                <a:solidFill>
                  <a:srgbClr val="3B4F60"/>
                </a:solidFill>
                <a:latin typeface="Trebuchet MS"/>
                <a:cs typeface="Trebuchet MS"/>
              </a:rPr>
              <a:t>de</a:t>
            </a:r>
            <a:r>
              <a:rPr sz="840" kern="0" spc="8" dirty="0">
                <a:solidFill>
                  <a:srgbClr val="3B4F60"/>
                </a:solidFill>
                <a:latin typeface="Trebuchet MS"/>
                <a:cs typeface="Trebuchet MS"/>
              </a:rPr>
              <a:t> </a:t>
            </a:r>
            <a:r>
              <a:rPr sz="840" kern="0" dirty="0">
                <a:solidFill>
                  <a:srgbClr val="3B4F60"/>
                </a:solidFill>
                <a:latin typeface="Trebuchet MS"/>
                <a:cs typeface="Trebuchet MS"/>
              </a:rPr>
              <a:t>la</a:t>
            </a:r>
            <a:r>
              <a:rPr sz="840" kern="0" spc="11" dirty="0">
                <a:solidFill>
                  <a:srgbClr val="3B4F60"/>
                </a:solidFill>
                <a:latin typeface="Trebuchet MS"/>
                <a:cs typeface="Trebuchet MS"/>
              </a:rPr>
              <a:t> </a:t>
            </a:r>
            <a:r>
              <a:rPr sz="840" kern="0" dirty="0">
                <a:solidFill>
                  <a:srgbClr val="3B4F60"/>
                </a:solidFill>
                <a:latin typeface="Trebuchet MS"/>
                <a:cs typeface="Trebuchet MS"/>
              </a:rPr>
              <a:t>formation</a:t>
            </a:r>
            <a:r>
              <a:rPr sz="840" kern="0" spc="8" dirty="0">
                <a:solidFill>
                  <a:srgbClr val="3B4F60"/>
                </a:solidFill>
                <a:latin typeface="Trebuchet MS"/>
                <a:cs typeface="Trebuchet MS"/>
              </a:rPr>
              <a:t> </a:t>
            </a:r>
            <a:r>
              <a:rPr sz="840" kern="0" dirty="0">
                <a:solidFill>
                  <a:srgbClr val="3B4F60"/>
                </a:solidFill>
                <a:latin typeface="Trebuchet MS"/>
                <a:cs typeface="Trebuchet MS"/>
              </a:rPr>
              <a:t>pour</a:t>
            </a:r>
            <a:r>
              <a:rPr sz="840" kern="0" spc="8" dirty="0">
                <a:solidFill>
                  <a:srgbClr val="3B4F60"/>
                </a:solidFill>
                <a:latin typeface="Trebuchet MS"/>
                <a:cs typeface="Trebuchet MS"/>
              </a:rPr>
              <a:t> </a:t>
            </a:r>
            <a:r>
              <a:rPr sz="840" kern="0" spc="-35" dirty="0">
                <a:solidFill>
                  <a:srgbClr val="3B4F60"/>
                </a:solidFill>
                <a:latin typeface="Trebuchet MS"/>
                <a:cs typeface="Trebuchet MS"/>
              </a:rPr>
              <a:t>le</a:t>
            </a:r>
            <a:r>
              <a:rPr sz="840" kern="0" spc="11" dirty="0">
                <a:solidFill>
                  <a:srgbClr val="3B4F60"/>
                </a:solidFill>
                <a:latin typeface="Trebuchet MS"/>
                <a:cs typeface="Trebuchet MS"/>
              </a:rPr>
              <a:t> </a:t>
            </a:r>
            <a:r>
              <a:rPr sz="840" kern="0" spc="-5" dirty="0">
                <a:solidFill>
                  <a:srgbClr val="3B4F60"/>
                </a:solidFill>
                <a:latin typeface="Trebuchet MS"/>
                <a:cs typeface="Trebuchet MS"/>
              </a:rPr>
              <a:t>stagiaire</a:t>
            </a:r>
            <a:endParaRPr sz="840" kern="0" dirty="0">
              <a:solidFill>
                <a:sysClr val="windowText" lastClr="000000"/>
              </a:solidFill>
              <a:latin typeface="Trebuchet MS"/>
              <a:cs typeface="Trebuchet MS"/>
            </a:endParaRPr>
          </a:p>
          <a:p>
            <a:pPr marL="116953" marR="328844" algn="ctr" defTabSz="495330">
              <a:lnSpc>
                <a:spcPts val="894"/>
              </a:lnSpc>
              <a:spcBef>
                <a:spcPts val="674"/>
              </a:spcBef>
            </a:pPr>
            <a:r>
              <a:rPr sz="840" kern="0" spc="60" dirty="0">
                <a:solidFill>
                  <a:srgbClr val="0081C7"/>
                </a:solidFill>
                <a:latin typeface="Trebuchet MS"/>
                <a:cs typeface="Trebuchet MS"/>
              </a:rPr>
              <a:t>ORGANISATION</a:t>
            </a:r>
            <a:r>
              <a:rPr sz="840" kern="0" spc="-22" dirty="0">
                <a:solidFill>
                  <a:srgbClr val="0081C7"/>
                </a:solidFill>
                <a:latin typeface="Trebuchet MS"/>
                <a:cs typeface="Trebuchet MS"/>
              </a:rPr>
              <a:t> </a:t>
            </a:r>
            <a:r>
              <a:rPr sz="840" kern="0" spc="33" dirty="0">
                <a:solidFill>
                  <a:srgbClr val="0081C7"/>
                </a:solidFill>
                <a:latin typeface="Trebuchet MS"/>
                <a:cs typeface="Trebuchet MS"/>
              </a:rPr>
              <a:t>DE</a:t>
            </a:r>
            <a:r>
              <a:rPr sz="840" kern="0" spc="-19" dirty="0">
                <a:solidFill>
                  <a:srgbClr val="0081C7"/>
                </a:solidFill>
                <a:latin typeface="Trebuchet MS"/>
                <a:cs typeface="Trebuchet MS"/>
              </a:rPr>
              <a:t> </a:t>
            </a:r>
            <a:r>
              <a:rPr sz="840" kern="0" spc="24" dirty="0">
                <a:solidFill>
                  <a:srgbClr val="0081C7"/>
                </a:solidFill>
                <a:latin typeface="Trebuchet MS"/>
                <a:cs typeface="Trebuchet MS"/>
              </a:rPr>
              <a:t>WEBINAIRES)</a:t>
            </a:r>
            <a:r>
              <a:rPr sz="840" kern="0" spc="-19" dirty="0">
                <a:solidFill>
                  <a:srgbClr val="0081C7"/>
                </a:solidFill>
                <a:latin typeface="Trebuchet MS"/>
                <a:cs typeface="Trebuchet MS"/>
              </a:rPr>
              <a:t> </a:t>
            </a:r>
            <a:r>
              <a:rPr sz="840" kern="0" spc="5" dirty="0">
                <a:solidFill>
                  <a:srgbClr val="0081C7"/>
                </a:solidFill>
                <a:latin typeface="Trebuchet MS"/>
                <a:cs typeface="Trebuchet MS"/>
              </a:rPr>
              <a:t>TUTORIEL</a:t>
            </a:r>
            <a:r>
              <a:rPr sz="840" kern="0" spc="-19" dirty="0">
                <a:solidFill>
                  <a:srgbClr val="0081C7"/>
                </a:solidFill>
                <a:latin typeface="Trebuchet MS"/>
                <a:cs typeface="Trebuchet MS"/>
              </a:rPr>
              <a:t> </a:t>
            </a:r>
            <a:r>
              <a:rPr sz="840" kern="0" spc="22" dirty="0">
                <a:solidFill>
                  <a:srgbClr val="0081C7"/>
                </a:solidFill>
                <a:latin typeface="Trebuchet MS"/>
                <a:cs typeface="Trebuchet MS"/>
              </a:rPr>
              <a:t>ET </a:t>
            </a:r>
            <a:r>
              <a:rPr sz="840" kern="0" spc="70" dirty="0">
                <a:solidFill>
                  <a:srgbClr val="0081C7"/>
                </a:solidFill>
                <a:latin typeface="Trebuchet MS"/>
                <a:cs typeface="Trebuchet MS"/>
              </a:rPr>
              <a:t>CRÉATION</a:t>
            </a:r>
            <a:r>
              <a:rPr sz="840" kern="0" spc="24" dirty="0">
                <a:solidFill>
                  <a:srgbClr val="0081C7"/>
                </a:solidFill>
                <a:latin typeface="Trebuchet MS"/>
                <a:cs typeface="Trebuchet MS"/>
              </a:rPr>
              <a:t> </a:t>
            </a:r>
            <a:r>
              <a:rPr sz="840" kern="0" dirty="0">
                <a:solidFill>
                  <a:srgbClr val="0081C7"/>
                </a:solidFill>
                <a:latin typeface="Trebuchet MS"/>
                <a:cs typeface="Trebuchet MS"/>
              </a:rPr>
              <a:t>D'OUTILS</a:t>
            </a:r>
            <a:r>
              <a:rPr sz="840" kern="0" spc="24" dirty="0">
                <a:solidFill>
                  <a:srgbClr val="0081C7"/>
                </a:solidFill>
                <a:latin typeface="Trebuchet MS"/>
                <a:cs typeface="Trebuchet MS"/>
              </a:rPr>
              <a:t> </a:t>
            </a:r>
            <a:r>
              <a:rPr sz="840" kern="0" spc="-27" dirty="0">
                <a:solidFill>
                  <a:srgbClr val="0081C7"/>
                </a:solidFill>
                <a:latin typeface="Trebuchet MS"/>
                <a:cs typeface="Trebuchet MS"/>
              </a:rPr>
              <a:t>:</a:t>
            </a:r>
            <a:endParaRPr sz="840" kern="0" dirty="0">
              <a:solidFill>
                <a:sysClr val="windowText" lastClr="000000"/>
              </a:solidFill>
              <a:latin typeface="Trebuchet MS"/>
              <a:cs typeface="Trebuchet MS"/>
            </a:endParaRPr>
          </a:p>
          <a:p>
            <a:pPr marL="315773" marR="527321" algn="ctr" defTabSz="495330">
              <a:lnSpc>
                <a:spcPts val="894"/>
              </a:lnSpc>
            </a:pPr>
            <a:r>
              <a:rPr sz="840" kern="0" spc="51" dirty="0">
                <a:solidFill>
                  <a:srgbClr val="0081C7"/>
                </a:solidFill>
                <a:latin typeface="Trebuchet MS"/>
                <a:cs typeface="Trebuchet MS"/>
              </a:rPr>
              <a:t>EX</a:t>
            </a:r>
            <a:r>
              <a:rPr sz="840" kern="0" spc="-60" dirty="0">
                <a:solidFill>
                  <a:srgbClr val="0081C7"/>
                </a:solidFill>
                <a:latin typeface="Trebuchet MS"/>
                <a:cs typeface="Trebuchet MS"/>
              </a:rPr>
              <a:t> </a:t>
            </a:r>
            <a:r>
              <a:rPr sz="840" kern="0" spc="-111" dirty="0">
                <a:solidFill>
                  <a:srgbClr val="0081C7"/>
                </a:solidFill>
                <a:latin typeface="Trebuchet MS"/>
                <a:cs typeface="Trebuchet MS"/>
              </a:rPr>
              <a:t>:</a:t>
            </a:r>
            <a:r>
              <a:rPr sz="840" kern="0" spc="-60" dirty="0">
                <a:solidFill>
                  <a:srgbClr val="0081C7"/>
                </a:solidFill>
                <a:latin typeface="Trebuchet MS"/>
                <a:cs typeface="Trebuchet MS"/>
              </a:rPr>
              <a:t> </a:t>
            </a:r>
            <a:r>
              <a:rPr sz="840" kern="0" spc="114" dirty="0">
                <a:solidFill>
                  <a:srgbClr val="0081C7"/>
                </a:solidFill>
                <a:latin typeface="Trebuchet MS"/>
                <a:cs typeface="Trebuchet MS"/>
              </a:rPr>
              <a:t>PACK</a:t>
            </a:r>
            <a:r>
              <a:rPr sz="840" kern="0" spc="-60" dirty="0">
                <a:solidFill>
                  <a:srgbClr val="0081C7"/>
                </a:solidFill>
                <a:latin typeface="Trebuchet MS"/>
                <a:cs typeface="Trebuchet MS"/>
              </a:rPr>
              <a:t> </a:t>
            </a:r>
            <a:r>
              <a:rPr sz="840" kern="0" spc="38" dirty="0">
                <a:solidFill>
                  <a:srgbClr val="0081C7"/>
                </a:solidFill>
                <a:latin typeface="Trebuchet MS"/>
                <a:cs typeface="Trebuchet MS"/>
              </a:rPr>
              <a:t>PROJET</a:t>
            </a:r>
            <a:r>
              <a:rPr sz="840" kern="0" spc="-60" dirty="0">
                <a:solidFill>
                  <a:srgbClr val="0081C7"/>
                </a:solidFill>
                <a:latin typeface="Trebuchet MS"/>
                <a:cs typeface="Trebuchet MS"/>
              </a:rPr>
              <a:t> </a:t>
            </a:r>
            <a:r>
              <a:rPr sz="840" kern="0" spc="41" dirty="0">
                <a:solidFill>
                  <a:srgbClr val="0081C7"/>
                </a:solidFill>
                <a:latin typeface="Trebuchet MS"/>
                <a:cs typeface="Trebuchet MS"/>
              </a:rPr>
              <a:t>ASSO)</a:t>
            </a:r>
            <a:r>
              <a:rPr sz="840" kern="0" spc="-60" dirty="0">
                <a:solidFill>
                  <a:srgbClr val="0081C7"/>
                </a:solidFill>
                <a:latin typeface="Trebuchet MS"/>
                <a:cs typeface="Trebuchet MS"/>
              </a:rPr>
              <a:t> </a:t>
            </a:r>
            <a:r>
              <a:rPr sz="840" kern="0" spc="51" dirty="0">
                <a:solidFill>
                  <a:srgbClr val="0081C7"/>
                </a:solidFill>
                <a:latin typeface="Trebuchet MS"/>
                <a:cs typeface="Trebuchet MS"/>
              </a:rPr>
              <a:t>FONCTION </a:t>
            </a:r>
            <a:r>
              <a:rPr sz="840" kern="0" spc="30" dirty="0">
                <a:solidFill>
                  <a:srgbClr val="0081C7"/>
                </a:solidFill>
                <a:latin typeface="Trebuchet MS"/>
                <a:cs typeface="Trebuchet MS"/>
              </a:rPr>
              <a:t>EMPLOYEUR)</a:t>
            </a:r>
            <a:r>
              <a:rPr sz="840" kern="0" spc="-33" dirty="0">
                <a:solidFill>
                  <a:srgbClr val="0081C7"/>
                </a:solidFill>
                <a:latin typeface="Trebuchet MS"/>
                <a:cs typeface="Trebuchet MS"/>
              </a:rPr>
              <a:t> </a:t>
            </a:r>
            <a:r>
              <a:rPr sz="840" kern="0" dirty="0">
                <a:solidFill>
                  <a:srgbClr val="0081C7"/>
                </a:solidFill>
                <a:latin typeface="Trebuchet MS"/>
                <a:cs typeface="Trebuchet MS"/>
              </a:rPr>
              <a:t>ETC</a:t>
            </a:r>
            <a:r>
              <a:rPr sz="840" i="1" kern="0" dirty="0">
                <a:solidFill>
                  <a:srgbClr val="0081C7"/>
                </a:solidFill>
                <a:latin typeface="Arial"/>
                <a:cs typeface="Arial"/>
              </a:rPr>
              <a:t>…</a:t>
            </a:r>
            <a:r>
              <a:rPr sz="840" kern="0" dirty="0">
                <a:solidFill>
                  <a:srgbClr val="0081C7"/>
                </a:solidFill>
                <a:latin typeface="Trebuchet MS"/>
                <a:cs typeface="Trebuchet MS"/>
              </a:rPr>
              <a:t>.VOIR</a:t>
            </a:r>
            <a:r>
              <a:rPr sz="840" kern="0" spc="-33" dirty="0">
                <a:solidFill>
                  <a:srgbClr val="0081C7"/>
                </a:solidFill>
                <a:latin typeface="Trebuchet MS"/>
                <a:cs typeface="Trebuchet MS"/>
              </a:rPr>
              <a:t> </a:t>
            </a:r>
            <a:r>
              <a:rPr sz="840" kern="0" spc="46" dirty="0">
                <a:solidFill>
                  <a:srgbClr val="0081C7"/>
                </a:solidFill>
                <a:latin typeface="Trebuchet MS"/>
                <a:cs typeface="Trebuchet MS"/>
              </a:rPr>
              <a:t>CALENDRIER</a:t>
            </a:r>
            <a:endParaRPr sz="840" kern="0" dirty="0">
              <a:solidFill>
                <a:sysClr val="windowText" lastClr="000000"/>
              </a:solidFill>
              <a:latin typeface="Trebuchet MS"/>
              <a:cs typeface="Trebuchet MS"/>
            </a:endParaRPr>
          </a:p>
        </p:txBody>
      </p:sp>
      <p:sp>
        <p:nvSpPr>
          <p:cNvPr id="16" name="object 16"/>
          <p:cNvSpPr txBox="1"/>
          <p:nvPr/>
        </p:nvSpPr>
        <p:spPr>
          <a:xfrm>
            <a:off x="7474924" y="2626945"/>
            <a:ext cx="2328254" cy="1706514"/>
          </a:xfrm>
          <a:prstGeom prst="rect">
            <a:avLst/>
          </a:prstGeom>
        </p:spPr>
        <p:txBody>
          <a:bodyPr vert="horz" wrap="square" lIns="0" tIns="6879" rIns="0" bIns="0" rtlCol="0">
            <a:spAutoFit/>
          </a:bodyPr>
          <a:lstStyle/>
          <a:p>
            <a:pPr marL="528353" marR="501178" algn="ctr" defTabSz="495330">
              <a:lnSpc>
                <a:spcPct val="116900"/>
              </a:lnSpc>
              <a:spcBef>
                <a:spcPts val="54"/>
              </a:spcBef>
            </a:pPr>
            <a:r>
              <a:rPr sz="1408" kern="0" spc="-89" dirty="0">
                <a:solidFill>
                  <a:srgbClr val="3B4F60"/>
                </a:solidFill>
                <a:latin typeface="Arial MT"/>
                <a:cs typeface="Arial MT"/>
              </a:rPr>
              <a:t>Accompagnement </a:t>
            </a:r>
            <a:r>
              <a:rPr sz="1408" kern="0" spc="-43" dirty="0">
                <a:solidFill>
                  <a:srgbClr val="3B4F60"/>
                </a:solidFill>
                <a:latin typeface="Arial MT"/>
                <a:cs typeface="Arial MT"/>
              </a:rPr>
              <a:t>personnalisé</a:t>
            </a:r>
            <a:endParaRPr sz="1408" kern="0">
              <a:solidFill>
                <a:sysClr val="windowText" lastClr="000000"/>
              </a:solidFill>
              <a:latin typeface="Arial MT"/>
              <a:cs typeface="Arial MT"/>
            </a:endParaRPr>
          </a:p>
          <a:p>
            <a:pPr marL="137936" marR="4816" algn="ctr" defTabSz="495330">
              <a:lnSpc>
                <a:spcPts val="1262"/>
              </a:lnSpc>
              <a:spcBef>
                <a:spcPts val="349"/>
              </a:spcBef>
            </a:pPr>
            <a:r>
              <a:rPr sz="1083" kern="0" spc="24" dirty="0">
                <a:solidFill>
                  <a:srgbClr val="004AAC"/>
                </a:solidFill>
                <a:latin typeface="Trebuchet MS"/>
                <a:cs typeface="Trebuchet MS"/>
              </a:rPr>
              <a:t>formation</a:t>
            </a:r>
            <a:r>
              <a:rPr sz="1083" kern="0" spc="-16" dirty="0">
                <a:solidFill>
                  <a:srgbClr val="004AAC"/>
                </a:solidFill>
                <a:latin typeface="Trebuchet MS"/>
                <a:cs typeface="Trebuchet MS"/>
              </a:rPr>
              <a:t> </a:t>
            </a:r>
            <a:r>
              <a:rPr sz="1083" kern="0" dirty="0">
                <a:solidFill>
                  <a:srgbClr val="004AAC"/>
                </a:solidFill>
                <a:latin typeface="Trebuchet MS"/>
                <a:cs typeface="Trebuchet MS"/>
              </a:rPr>
              <a:t>continue</a:t>
            </a:r>
            <a:r>
              <a:rPr sz="1083" kern="0" spc="-16" dirty="0">
                <a:solidFill>
                  <a:srgbClr val="004AAC"/>
                </a:solidFill>
                <a:latin typeface="Trebuchet MS"/>
                <a:cs typeface="Trebuchet MS"/>
              </a:rPr>
              <a:t> </a:t>
            </a:r>
            <a:r>
              <a:rPr sz="1083" kern="0" spc="-124" dirty="0">
                <a:solidFill>
                  <a:srgbClr val="004AAC"/>
                </a:solidFill>
                <a:latin typeface="Trebuchet MS"/>
                <a:cs typeface="Trebuchet MS"/>
              </a:rPr>
              <a:t>+</a:t>
            </a:r>
            <a:r>
              <a:rPr sz="1083" kern="0" spc="-16" dirty="0">
                <a:solidFill>
                  <a:srgbClr val="004AAC"/>
                </a:solidFill>
                <a:latin typeface="Trebuchet MS"/>
                <a:cs typeface="Trebuchet MS"/>
              </a:rPr>
              <a:t> </a:t>
            </a:r>
            <a:r>
              <a:rPr sz="1083" kern="0" spc="24" dirty="0">
                <a:solidFill>
                  <a:srgbClr val="004AAC"/>
                </a:solidFill>
                <a:latin typeface="Trebuchet MS"/>
                <a:cs typeface="Trebuchet MS"/>
              </a:rPr>
              <a:t>formation</a:t>
            </a:r>
            <a:r>
              <a:rPr sz="1083" kern="0" spc="-16" dirty="0">
                <a:solidFill>
                  <a:srgbClr val="004AAC"/>
                </a:solidFill>
                <a:latin typeface="Trebuchet MS"/>
                <a:cs typeface="Trebuchet MS"/>
              </a:rPr>
              <a:t> </a:t>
            </a:r>
            <a:r>
              <a:rPr sz="1083" kern="0" spc="-14" dirty="0">
                <a:solidFill>
                  <a:srgbClr val="004AAC"/>
                </a:solidFill>
                <a:latin typeface="Trebuchet MS"/>
                <a:cs typeface="Trebuchet MS"/>
              </a:rPr>
              <a:t>de </a:t>
            </a:r>
            <a:r>
              <a:rPr sz="1083" kern="0" spc="43" dirty="0">
                <a:solidFill>
                  <a:srgbClr val="004AAC"/>
                </a:solidFill>
                <a:latin typeface="Trebuchet MS"/>
                <a:cs typeface="Trebuchet MS"/>
              </a:rPr>
              <a:t>formateurs</a:t>
            </a:r>
            <a:r>
              <a:rPr sz="1083" kern="0" spc="-22" dirty="0">
                <a:solidFill>
                  <a:srgbClr val="004AAC"/>
                </a:solidFill>
                <a:latin typeface="Trebuchet MS"/>
                <a:cs typeface="Trebuchet MS"/>
              </a:rPr>
              <a:t> </a:t>
            </a:r>
            <a:r>
              <a:rPr sz="1083" kern="0" spc="-124" dirty="0">
                <a:solidFill>
                  <a:srgbClr val="004AAC"/>
                </a:solidFill>
                <a:latin typeface="Trebuchet MS"/>
                <a:cs typeface="Trebuchet MS"/>
              </a:rPr>
              <a:t>+</a:t>
            </a:r>
            <a:r>
              <a:rPr sz="1083" kern="0" spc="-16" dirty="0">
                <a:solidFill>
                  <a:srgbClr val="004AAC"/>
                </a:solidFill>
                <a:latin typeface="Trebuchet MS"/>
                <a:cs typeface="Trebuchet MS"/>
              </a:rPr>
              <a:t> </a:t>
            </a:r>
            <a:r>
              <a:rPr sz="1083" kern="0" dirty="0">
                <a:solidFill>
                  <a:srgbClr val="004AAC"/>
                </a:solidFill>
                <a:latin typeface="Trebuchet MS"/>
                <a:cs typeface="Trebuchet MS"/>
              </a:rPr>
              <a:t>une</a:t>
            </a:r>
            <a:r>
              <a:rPr sz="1083" kern="0" spc="-16" dirty="0">
                <a:solidFill>
                  <a:srgbClr val="004AAC"/>
                </a:solidFill>
                <a:latin typeface="Trebuchet MS"/>
                <a:cs typeface="Trebuchet MS"/>
              </a:rPr>
              <a:t> </a:t>
            </a:r>
            <a:r>
              <a:rPr sz="1083" kern="0" spc="19" dirty="0">
                <a:solidFill>
                  <a:srgbClr val="004AAC"/>
                </a:solidFill>
                <a:latin typeface="Trebuchet MS"/>
                <a:cs typeface="Trebuchet MS"/>
              </a:rPr>
              <a:t>formation </a:t>
            </a:r>
            <a:r>
              <a:rPr sz="1083" kern="0" dirty="0">
                <a:solidFill>
                  <a:srgbClr val="004AAC"/>
                </a:solidFill>
                <a:latin typeface="Trebuchet MS"/>
                <a:cs typeface="Trebuchet MS"/>
              </a:rPr>
              <a:t>certifiante/diplômante</a:t>
            </a:r>
            <a:r>
              <a:rPr sz="1083" kern="0" spc="54" dirty="0">
                <a:solidFill>
                  <a:srgbClr val="004AAC"/>
                </a:solidFill>
                <a:latin typeface="Trebuchet MS"/>
                <a:cs typeface="Trebuchet MS"/>
              </a:rPr>
              <a:t> </a:t>
            </a:r>
            <a:r>
              <a:rPr sz="1083" i="1" kern="0" spc="43" dirty="0">
                <a:solidFill>
                  <a:srgbClr val="004AAC"/>
                </a:solidFill>
                <a:latin typeface="Arial"/>
                <a:cs typeface="Arial"/>
              </a:rPr>
              <a:t>“</a:t>
            </a:r>
            <a:r>
              <a:rPr sz="1083" kern="0" spc="43" dirty="0">
                <a:solidFill>
                  <a:srgbClr val="004AAC"/>
                </a:solidFill>
                <a:latin typeface="Trebuchet MS"/>
                <a:cs typeface="Trebuchet MS"/>
              </a:rPr>
              <a:t>agent</a:t>
            </a:r>
            <a:r>
              <a:rPr sz="1083" kern="0" spc="57" dirty="0">
                <a:solidFill>
                  <a:srgbClr val="004AAC"/>
                </a:solidFill>
                <a:latin typeface="Trebuchet MS"/>
                <a:cs typeface="Trebuchet MS"/>
              </a:rPr>
              <a:t> </a:t>
            </a:r>
            <a:r>
              <a:rPr sz="1083" kern="0" spc="-14" dirty="0">
                <a:solidFill>
                  <a:srgbClr val="004AAC"/>
                </a:solidFill>
                <a:latin typeface="Trebuchet MS"/>
                <a:cs typeface="Trebuchet MS"/>
              </a:rPr>
              <a:t>de </a:t>
            </a:r>
            <a:r>
              <a:rPr sz="1083" kern="0" spc="-5" dirty="0">
                <a:solidFill>
                  <a:srgbClr val="004AAC"/>
                </a:solidFill>
                <a:latin typeface="Trebuchet MS"/>
                <a:cs typeface="Trebuchet MS"/>
              </a:rPr>
              <a:t>développement</a:t>
            </a:r>
            <a:r>
              <a:rPr sz="1083" kern="0" spc="-41" dirty="0">
                <a:solidFill>
                  <a:srgbClr val="004AAC"/>
                </a:solidFill>
                <a:latin typeface="Trebuchet MS"/>
                <a:cs typeface="Trebuchet MS"/>
              </a:rPr>
              <a:t> </a:t>
            </a:r>
            <a:r>
              <a:rPr sz="1083" kern="0" dirty="0">
                <a:solidFill>
                  <a:srgbClr val="004AAC"/>
                </a:solidFill>
                <a:latin typeface="Trebuchet MS"/>
                <a:cs typeface="Trebuchet MS"/>
              </a:rPr>
              <a:t>du</a:t>
            </a:r>
            <a:r>
              <a:rPr sz="1083" kern="0" spc="-38" dirty="0">
                <a:solidFill>
                  <a:srgbClr val="004AAC"/>
                </a:solidFill>
                <a:latin typeface="Trebuchet MS"/>
                <a:cs typeface="Trebuchet MS"/>
              </a:rPr>
              <a:t> </a:t>
            </a:r>
            <a:r>
              <a:rPr sz="1083" kern="0" spc="43" dirty="0">
                <a:solidFill>
                  <a:srgbClr val="004AAC"/>
                </a:solidFill>
                <a:latin typeface="Trebuchet MS"/>
                <a:cs typeface="Trebuchet MS"/>
              </a:rPr>
              <a:t>mvt</a:t>
            </a:r>
            <a:r>
              <a:rPr sz="1083" kern="0" spc="-38" dirty="0">
                <a:solidFill>
                  <a:srgbClr val="004AAC"/>
                </a:solidFill>
                <a:latin typeface="Trebuchet MS"/>
                <a:cs typeface="Trebuchet MS"/>
              </a:rPr>
              <a:t> </a:t>
            </a:r>
            <a:r>
              <a:rPr sz="1083" kern="0" spc="49" dirty="0">
                <a:solidFill>
                  <a:srgbClr val="004AAC"/>
                </a:solidFill>
                <a:latin typeface="Trebuchet MS"/>
                <a:cs typeface="Trebuchet MS"/>
              </a:rPr>
              <a:t>sportif</a:t>
            </a:r>
            <a:r>
              <a:rPr sz="1083" i="1" kern="0" spc="49" dirty="0">
                <a:solidFill>
                  <a:srgbClr val="004AAC"/>
                </a:solidFill>
                <a:latin typeface="Arial"/>
                <a:cs typeface="Arial"/>
              </a:rPr>
              <a:t>”</a:t>
            </a:r>
            <a:endParaRPr sz="1083" kern="0">
              <a:solidFill>
                <a:sysClr val="windowText" lastClr="000000"/>
              </a:solidFill>
              <a:latin typeface="Arial"/>
              <a:cs typeface="Arial"/>
            </a:endParaRPr>
          </a:p>
          <a:p>
            <a:pPr marL="6880" marR="2752" algn="ctr" defTabSz="495330">
              <a:lnSpc>
                <a:spcPts val="894"/>
              </a:lnSpc>
              <a:spcBef>
                <a:spcPts val="198"/>
              </a:spcBef>
            </a:pPr>
            <a:r>
              <a:rPr sz="840" kern="0" spc="60" dirty="0">
                <a:solidFill>
                  <a:srgbClr val="0081C7"/>
                </a:solidFill>
                <a:latin typeface="Trebuchet MS"/>
                <a:cs typeface="Trebuchet MS"/>
              </a:rPr>
              <a:t>ORGANISATION</a:t>
            </a:r>
            <a:r>
              <a:rPr sz="840" kern="0" spc="-22" dirty="0">
                <a:solidFill>
                  <a:srgbClr val="0081C7"/>
                </a:solidFill>
                <a:latin typeface="Trebuchet MS"/>
                <a:cs typeface="Trebuchet MS"/>
              </a:rPr>
              <a:t> </a:t>
            </a:r>
            <a:r>
              <a:rPr sz="840" kern="0" spc="33" dirty="0">
                <a:solidFill>
                  <a:srgbClr val="0081C7"/>
                </a:solidFill>
                <a:latin typeface="Trebuchet MS"/>
                <a:cs typeface="Trebuchet MS"/>
              </a:rPr>
              <a:t>DE</a:t>
            </a:r>
            <a:r>
              <a:rPr sz="840" kern="0" spc="-19" dirty="0">
                <a:solidFill>
                  <a:srgbClr val="0081C7"/>
                </a:solidFill>
                <a:latin typeface="Trebuchet MS"/>
                <a:cs typeface="Trebuchet MS"/>
              </a:rPr>
              <a:t> </a:t>
            </a:r>
            <a:r>
              <a:rPr sz="840" kern="0" spc="24" dirty="0">
                <a:solidFill>
                  <a:srgbClr val="0081C7"/>
                </a:solidFill>
                <a:latin typeface="Trebuchet MS"/>
                <a:cs typeface="Trebuchet MS"/>
              </a:rPr>
              <a:t>WEBINAIRES)</a:t>
            </a:r>
            <a:r>
              <a:rPr sz="840" kern="0" spc="-19" dirty="0">
                <a:solidFill>
                  <a:srgbClr val="0081C7"/>
                </a:solidFill>
                <a:latin typeface="Trebuchet MS"/>
                <a:cs typeface="Trebuchet MS"/>
              </a:rPr>
              <a:t> </a:t>
            </a:r>
            <a:r>
              <a:rPr sz="840" kern="0" spc="5" dirty="0">
                <a:solidFill>
                  <a:srgbClr val="0081C7"/>
                </a:solidFill>
                <a:latin typeface="Trebuchet MS"/>
                <a:cs typeface="Trebuchet MS"/>
              </a:rPr>
              <a:t>TUTORIEL</a:t>
            </a:r>
            <a:r>
              <a:rPr sz="840" kern="0" spc="-19" dirty="0">
                <a:solidFill>
                  <a:srgbClr val="0081C7"/>
                </a:solidFill>
                <a:latin typeface="Trebuchet MS"/>
                <a:cs typeface="Trebuchet MS"/>
              </a:rPr>
              <a:t> </a:t>
            </a:r>
            <a:r>
              <a:rPr sz="840" kern="0" spc="22" dirty="0">
                <a:solidFill>
                  <a:srgbClr val="0081C7"/>
                </a:solidFill>
                <a:latin typeface="Trebuchet MS"/>
                <a:cs typeface="Trebuchet MS"/>
              </a:rPr>
              <a:t>ET </a:t>
            </a:r>
            <a:r>
              <a:rPr sz="840" kern="0" spc="70" dirty="0">
                <a:solidFill>
                  <a:srgbClr val="0081C7"/>
                </a:solidFill>
                <a:latin typeface="Trebuchet MS"/>
                <a:cs typeface="Trebuchet MS"/>
              </a:rPr>
              <a:t>CRÉATION</a:t>
            </a:r>
            <a:r>
              <a:rPr sz="840" kern="0" spc="24" dirty="0">
                <a:solidFill>
                  <a:srgbClr val="0081C7"/>
                </a:solidFill>
                <a:latin typeface="Trebuchet MS"/>
                <a:cs typeface="Trebuchet MS"/>
              </a:rPr>
              <a:t> </a:t>
            </a:r>
            <a:r>
              <a:rPr sz="840" kern="0" dirty="0">
                <a:solidFill>
                  <a:srgbClr val="0081C7"/>
                </a:solidFill>
                <a:latin typeface="Trebuchet MS"/>
                <a:cs typeface="Trebuchet MS"/>
              </a:rPr>
              <a:t>D'OUTILS</a:t>
            </a:r>
            <a:r>
              <a:rPr sz="840" kern="0" spc="24" dirty="0">
                <a:solidFill>
                  <a:srgbClr val="0081C7"/>
                </a:solidFill>
                <a:latin typeface="Trebuchet MS"/>
                <a:cs typeface="Trebuchet MS"/>
              </a:rPr>
              <a:t> </a:t>
            </a:r>
            <a:r>
              <a:rPr sz="840" kern="0" spc="-27" dirty="0">
                <a:solidFill>
                  <a:srgbClr val="0081C7"/>
                </a:solidFill>
                <a:latin typeface="Trebuchet MS"/>
                <a:cs typeface="Trebuchet MS"/>
              </a:rPr>
              <a:t>:</a:t>
            </a:r>
            <a:endParaRPr sz="840" kern="0">
              <a:solidFill>
                <a:sysClr val="windowText" lastClr="000000"/>
              </a:solidFill>
              <a:latin typeface="Trebuchet MS"/>
              <a:cs typeface="Trebuchet MS"/>
            </a:endParaRPr>
          </a:p>
          <a:p>
            <a:pPr marL="205356" marR="201228" algn="ctr" defTabSz="495330">
              <a:lnSpc>
                <a:spcPts val="894"/>
              </a:lnSpc>
            </a:pPr>
            <a:r>
              <a:rPr sz="840" kern="0" spc="51" dirty="0">
                <a:solidFill>
                  <a:srgbClr val="0081C7"/>
                </a:solidFill>
                <a:latin typeface="Trebuchet MS"/>
                <a:cs typeface="Trebuchet MS"/>
              </a:rPr>
              <a:t>EX</a:t>
            </a:r>
            <a:r>
              <a:rPr sz="840" kern="0" spc="-60" dirty="0">
                <a:solidFill>
                  <a:srgbClr val="0081C7"/>
                </a:solidFill>
                <a:latin typeface="Trebuchet MS"/>
                <a:cs typeface="Trebuchet MS"/>
              </a:rPr>
              <a:t> </a:t>
            </a:r>
            <a:r>
              <a:rPr sz="840" kern="0" spc="-111" dirty="0">
                <a:solidFill>
                  <a:srgbClr val="0081C7"/>
                </a:solidFill>
                <a:latin typeface="Trebuchet MS"/>
                <a:cs typeface="Trebuchet MS"/>
              </a:rPr>
              <a:t>:</a:t>
            </a:r>
            <a:r>
              <a:rPr sz="840" kern="0" spc="-60" dirty="0">
                <a:solidFill>
                  <a:srgbClr val="0081C7"/>
                </a:solidFill>
                <a:latin typeface="Trebuchet MS"/>
                <a:cs typeface="Trebuchet MS"/>
              </a:rPr>
              <a:t> </a:t>
            </a:r>
            <a:r>
              <a:rPr sz="840" kern="0" spc="114" dirty="0">
                <a:solidFill>
                  <a:srgbClr val="0081C7"/>
                </a:solidFill>
                <a:latin typeface="Trebuchet MS"/>
                <a:cs typeface="Trebuchet MS"/>
              </a:rPr>
              <a:t>PACK</a:t>
            </a:r>
            <a:r>
              <a:rPr sz="840" kern="0" spc="-60" dirty="0">
                <a:solidFill>
                  <a:srgbClr val="0081C7"/>
                </a:solidFill>
                <a:latin typeface="Trebuchet MS"/>
                <a:cs typeface="Trebuchet MS"/>
              </a:rPr>
              <a:t> </a:t>
            </a:r>
            <a:r>
              <a:rPr sz="840" kern="0" spc="38" dirty="0">
                <a:solidFill>
                  <a:srgbClr val="0081C7"/>
                </a:solidFill>
                <a:latin typeface="Trebuchet MS"/>
                <a:cs typeface="Trebuchet MS"/>
              </a:rPr>
              <a:t>PROJET</a:t>
            </a:r>
            <a:r>
              <a:rPr sz="840" kern="0" spc="-60" dirty="0">
                <a:solidFill>
                  <a:srgbClr val="0081C7"/>
                </a:solidFill>
                <a:latin typeface="Trebuchet MS"/>
                <a:cs typeface="Trebuchet MS"/>
              </a:rPr>
              <a:t> </a:t>
            </a:r>
            <a:r>
              <a:rPr sz="840" kern="0" spc="41" dirty="0">
                <a:solidFill>
                  <a:srgbClr val="0081C7"/>
                </a:solidFill>
                <a:latin typeface="Trebuchet MS"/>
                <a:cs typeface="Trebuchet MS"/>
              </a:rPr>
              <a:t>ASSO)</a:t>
            </a:r>
            <a:r>
              <a:rPr sz="840" kern="0" spc="-60" dirty="0">
                <a:solidFill>
                  <a:srgbClr val="0081C7"/>
                </a:solidFill>
                <a:latin typeface="Trebuchet MS"/>
                <a:cs typeface="Trebuchet MS"/>
              </a:rPr>
              <a:t> </a:t>
            </a:r>
            <a:r>
              <a:rPr sz="840" kern="0" spc="51" dirty="0">
                <a:solidFill>
                  <a:srgbClr val="0081C7"/>
                </a:solidFill>
                <a:latin typeface="Trebuchet MS"/>
                <a:cs typeface="Trebuchet MS"/>
              </a:rPr>
              <a:t>FONCTION </a:t>
            </a:r>
            <a:r>
              <a:rPr sz="840" kern="0" spc="30" dirty="0">
                <a:solidFill>
                  <a:srgbClr val="0081C7"/>
                </a:solidFill>
                <a:latin typeface="Trebuchet MS"/>
                <a:cs typeface="Trebuchet MS"/>
              </a:rPr>
              <a:t>EMPLOYEUR)</a:t>
            </a:r>
            <a:r>
              <a:rPr sz="840" kern="0" spc="-33" dirty="0">
                <a:solidFill>
                  <a:srgbClr val="0081C7"/>
                </a:solidFill>
                <a:latin typeface="Trebuchet MS"/>
                <a:cs typeface="Trebuchet MS"/>
              </a:rPr>
              <a:t> </a:t>
            </a:r>
            <a:r>
              <a:rPr sz="840" kern="0" dirty="0">
                <a:solidFill>
                  <a:srgbClr val="0081C7"/>
                </a:solidFill>
                <a:latin typeface="Trebuchet MS"/>
                <a:cs typeface="Trebuchet MS"/>
              </a:rPr>
              <a:t>ETC</a:t>
            </a:r>
            <a:r>
              <a:rPr sz="840" i="1" kern="0" dirty="0">
                <a:solidFill>
                  <a:srgbClr val="0081C7"/>
                </a:solidFill>
                <a:latin typeface="Arial"/>
                <a:cs typeface="Arial"/>
              </a:rPr>
              <a:t>…</a:t>
            </a:r>
            <a:r>
              <a:rPr sz="840" kern="0" dirty="0">
                <a:solidFill>
                  <a:srgbClr val="0081C7"/>
                </a:solidFill>
                <a:latin typeface="Trebuchet MS"/>
                <a:cs typeface="Trebuchet MS"/>
              </a:rPr>
              <a:t>.VOIR</a:t>
            </a:r>
            <a:r>
              <a:rPr sz="840" kern="0" spc="-33" dirty="0">
                <a:solidFill>
                  <a:srgbClr val="0081C7"/>
                </a:solidFill>
                <a:latin typeface="Trebuchet MS"/>
                <a:cs typeface="Trebuchet MS"/>
              </a:rPr>
              <a:t> </a:t>
            </a:r>
            <a:r>
              <a:rPr sz="840" kern="0" spc="46" dirty="0">
                <a:solidFill>
                  <a:srgbClr val="0081C7"/>
                </a:solidFill>
                <a:latin typeface="Trebuchet MS"/>
                <a:cs typeface="Trebuchet MS"/>
              </a:rPr>
              <a:t>CALENDRIER</a:t>
            </a:r>
            <a:endParaRPr sz="840" kern="0">
              <a:solidFill>
                <a:sysClr val="windowText" lastClr="000000"/>
              </a:solidFill>
              <a:latin typeface="Trebuchet MS"/>
              <a:cs typeface="Trebuchet MS"/>
            </a:endParaRPr>
          </a:p>
        </p:txBody>
      </p:sp>
      <p:sp>
        <p:nvSpPr>
          <p:cNvPr id="17" name="object 17"/>
          <p:cNvSpPr txBox="1"/>
          <p:nvPr/>
        </p:nvSpPr>
        <p:spPr>
          <a:xfrm>
            <a:off x="3639217" y="3975230"/>
            <a:ext cx="2642288" cy="1072435"/>
          </a:xfrm>
          <a:prstGeom prst="rect">
            <a:avLst/>
          </a:prstGeom>
        </p:spPr>
        <p:txBody>
          <a:bodyPr vert="horz" wrap="square" lIns="0" tIns="33363" rIns="0" bIns="0" rtlCol="0">
            <a:spAutoFit/>
          </a:bodyPr>
          <a:lstStyle/>
          <a:p>
            <a:pPr marL="6880" marR="2752" indent="772922" defTabSz="495330">
              <a:lnSpc>
                <a:spcPts val="2053"/>
              </a:lnSpc>
              <a:spcBef>
                <a:spcPts val="262"/>
              </a:spcBef>
            </a:pPr>
            <a:r>
              <a:rPr sz="1842" kern="0" spc="195" dirty="0">
                <a:solidFill>
                  <a:srgbClr val="3B4F60"/>
                </a:solidFill>
                <a:latin typeface="Trebuchet MS"/>
                <a:cs typeface="Trebuchet MS"/>
              </a:rPr>
              <a:t>CROS</a:t>
            </a:r>
            <a:r>
              <a:rPr sz="1842" kern="0" spc="-138" dirty="0">
                <a:solidFill>
                  <a:srgbClr val="3B4F60"/>
                </a:solidFill>
                <a:latin typeface="Trebuchet MS"/>
                <a:cs typeface="Trebuchet MS"/>
              </a:rPr>
              <a:t> </a:t>
            </a:r>
            <a:r>
              <a:rPr sz="1842" kern="0" spc="35" dirty="0">
                <a:solidFill>
                  <a:srgbClr val="3B4F60"/>
                </a:solidFill>
                <a:latin typeface="Trebuchet MS"/>
                <a:cs typeface="Trebuchet MS"/>
              </a:rPr>
              <a:t>HDF </a:t>
            </a:r>
            <a:r>
              <a:rPr sz="1842" kern="0" spc="103" dirty="0">
                <a:solidFill>
                  <a:srgbClr val="3B4F60"/>
                </a:solidFill>
                <a:latin typeface="Trebuchet MS"/>
                <a:cs typeface="Trebuchet MS"/>
              </a:rPr>
              <a:t>PROFESSIONALISATION</a:t>
            </a:r>
            <a:endParaRPr sz="1842" kern="0">
              <a:solidFill>
                <a:sysClr val="windowText" lastClr="000000"/>
              </a:solidFill>
              <a:latin typeface="Trebuchet MS"/>
              <a:cs typeface="Trebuchet MS"/>
            </a:endParaRPr>
          </a:p>
          <a:p>
            <a:pPr marL="768450" marR="275184" indent="-420343" defTabSz="495330">
              <a:lnSpc>
                <a:spcPts val="1625"/>
              </a:lnSpc>
              <a:spcBef>
                <a:spcPts val="734"/>
              </a:spcBef>
            </a:pPr>
            <a:r>
              <a:rPr sz="1436" kern="0" spc="27" dirty="0">
                <a:solidFill>
                  <a:srgbClr val="0D448B"/>
                </a:solidFill>
                <a:latin typeface="Trebuchet MS"/>
                <a:cs typeface="Trebuchet MS"/>
              </a:rPr>
              <a:t>Les</a:t>
            </a:r>
            <a:r>
              <a:rPr sz="1436" kern="0" spc="5" dirty="0">
                <a:solidFill>
                  <a:srgbClr val="0D448B"/>
                </a:solidFill>
                <a:latin typeface="Trebuchet MS"/>
                <a:cs typeface="Trebuchet MS"/>
              </a:rPr>
              <a:t> </a:t>
            </a:r>
            <a:r>
              <a:rPr sz="1436" kern="0" spc="89" dirty="0">
                <a:solidFill>
                  <a:srgbClr val="0D448B"/>
                </a:solidFill>
                <a:latin typeface="Trebuchet MS"/>
                <a:cs typeface="Trebuchet MS"/>
              </a:rPr>
              <a:t>6</a:t>
            </a:r>
            <a:r>
              <a:rPr sz="1436" kern="0" spc="5" dirty="0">
                <a:solidFill>
                  <a:srgbClr val="0D448B"/>
                </a:solidFill>
                <a:latin typeface="Trebuchet MS"/>
                <a:cs typeface="Trebuchet MS"/>
              </a:rPr>
              <a:t> </a:t>
            </a:r>
            <a:r>
              <a:rPr sz="1436" kern="0" dirty="0">
                <a:solidFill>
                  <a:srgbClr val="0D448B"/>
                </a:solidFill>
                <a:latin typeface="Trebuchet MS"/>
                <a:cs typeface="Trebuchet MS"/>
              </a:rPr>
              <a:t>missions</a:t>
            </a:r>
            <a:r>
              <a:rPr sz="1436" kern="0" spc="8" dirty="0">
                <a:solidFill>
                  <a:srgbClr val="0D448B"/>
                </a:solidFill>
                <a:latin typeface="Trebuchet MS"/>
                <a:cs typeface="Trebuchet MS"/>
              </a:rPr>
              <a:t> </a:t>
            </a:r>
            <a:r>
              <a:rPr sz="1436" kern="0" dirty="0">
                <a:solidFill>
                  <a:srgbClr val="0D448B"/>
                </a:solidFill>
                <a:latin typeface="Trebuchet MS"/>
                <a:cs typeface="Trebuchet MS"/>
              </a:rPr>
              <a:t>du</a:t>
            </a:r>
            <a:r>
              <a:rPr sz="1436" kern="0" spc="5" dirty="0">
                <a:solidFill>
                  <a:srgbClr val="0D448B"/>
                </a:solidFill>
                <a:latin typeface="Trebuchet MS"/>
                <a:cs typeface="Trebuchet MS"/>
              </a:rPr>
              <a:t> </a:t>
            </a:r>
            <a:r>
              <a:rPr sz="1436" kern="0" spc="173" dirty="0">
                <a:solidFill>
                  <a:srgbClr val="0D448B"/>
                </a:solidFill>
                <a:latin typeface="Trebuchet MS"/>
                <a:cs typeface="Trebuchet MS"/>
              </a:rPr>
              <a:t>CROS </a:t>
            </a:r>
            <a:r>
              <a:rPr sz="1436" kern="0" dirty="0">
                <a:solidFill>
                  <a:srgbClr val="0D448B"/>
                </a:solidFill>
                <a:latin typeface="Trebuchet MS"/>
                <a:cs typeface="Trebuchet MS"/>
              </a:rPr>
              <a:t>tête</a:t>
            </a:r>
            <a:r>
              <a:rPr sz="1436" kern="0" spc="-3" dirty="0">
                <a:solidFill>
                  <a:srgbClr val="0D448B"/>
                </a:solidFill>
                <a:latin typeface="Trebuchet MS"/>
                <a:cs typeface="Trebuchet MS"/>
              </a:rPr>
              <a:t> </a:t>
            </a:r>
            <a:r>
              <a:rPr sz="1436" kern="0" dirty="0">
                <a:solidFill>
                  <a:srgbClr val="0D448B"/>
                </a:solidFill>
                <a:latin typeface="Trebuchet MS"/>
                <a:cs typeface="Trebuchet MS"/>
              </a:rPr>
              <a:t>de </a:t>
            </a:r>
            <a:r>
              <a:rPr sz="1436" kern="0" spc="24" dirty="0">
                <a:solidFill>
                  <a:srgbClr val="0D448B"/>
                </a:solidFill>
                <a:latin typeface="Trebuchet MS"/>
                <a:cs typeface="Trebuchet MS"/>
              </a:rPr>
              <a:t>réseau</a:t>
            </a:r>
            <a:endParaRPr sz="1436" kern="0">
              <a:solidFill>
                <a:sysClr val="windowText" lastClr="000000"/>
              </a:solidFill>
              <a:latin typeface="Trebuchet MS"/>
              <a:cs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8ED34-E6AD-5FCB-7A01-9977AAA0715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4947AC6-CD9B-72D9-E1CA-BA5B716B6BC6}"/>
              </a:ext>
            </a:extLst>
          </p:cNvPr>
          <p:cNvSpPr>
            <a:spLocks noGrp="1"/>
          </p:cNvSpPr>
          <p:nvPr>
            <p:ph type="title"/>
          </p:nvPr>
        </p:nvSpPr>
        <p:spPr/>
        <p:txBody>
          <a:bodyPr/>
          <a:lstStyle/>
          <a:p>
            <a:r>
              <a:rPr lang="fr-FR" dirty="0"/>
              <a:t>Enquête clubs éloignés des aides ans</a:t>
            </a:r>
          </a:p>
        </p:txBody>
      </p:sp>
      <p:sp>
        <p:nvSpPr>
          <p:cNvPr id="3" name="Espace réservé du pied de page 2">
            <a:extLst>
              <a:ext uri="{FF2B5EF4-FFF2-40B4-BE49-F238E27FC236}">
                <a16:creationId xmlns:a16="http://schemas.microsoft.com/office/drawing/2014/main" id="{3A223BAB-1C11-E1C8-4EF1-F740A5EDBB61}"/>
              </a:ext>
            </a:extLst>
          </p:cNvPr>
          <p:cNvSpPr>
            <a:spLocks noGrp="1"/>
          </p:cNvSpPr>
          <p:nvPr>
            <p:ph type="ftr" sz="quarter" idx="11"/>
          </p:nvPr>
        </p:nvSpPr>
        <p:spPr/>
        <p:txBody>
          <a:bodyPr/>
          <a:lstStyle/>
          <a:p>
            <a:r>
              <a:rPr lang="fr-FR"/>
              <a:t>DRAJES HAUTS-DE-FRANCE - 20 square Friant "les 4 chênes" - 80039 AMIENS CEDEX 01</a:t>
            </a:r>
            <a:endParaRPr lang="fr-FR" dirty="0"/>
          </a:p>
        </p:txBody>
      </p:sp>
      <p:sp>
        <p:nvSpPr>
          <p:cNvPr id="4" name="Espace réservé du contenu 3">
            <a:extLst>
              <a:ext uri="{FF2B5EF4-FFF2-40B4-BE49-F238E27FC236}">
                <a16:creationId xmlns:a16="http://schemas.microsoft.com/office/drawing/2014/main" id="{50BB94FC-9BED-79DA-0A72-76C0A5DC369F}"/>
              </a:ext>
            </a:extLst>
          </p:cNvPr>
          <p:cNvSpPr>
            <a:spLocks noGrp="1"/>
          </p:cNvSpPr>
          <p:nvPr>
            <p:ph sz="quarter" idx="13"/>
          </p:nvPr>
        </p:nvSpPr>
        <p:spPr/>
        <p:txBody>
          <a:bodyPr/>
          <a:lstStyle/>
          <a:p>
            <a:r>
              <a:rPr lang="fr-FR" b="1" u="sng" dirty="0">
                <a:solidFill>
                  <a:srgbClr val="002060"/>
                </a:solidFill>
              </a:rPr>
              <a:t>Deux objectifs:</a:t>
            </a:r>
          </a:p>
          <a:p>
            <a:r>
              <a:rPr lang="fr-FR" dirty="0"/>
              <a:t>Comprendre pourquoi ces associations restent éloignées des aides.</a:t>
            </a:r>
          </a:p>
          <a:p>
            <a:r>
              <a:rPr lang="fr-FR" dirty="0">
                <a:effectLst/>
                <a:ea typeface="Times New Roman" panose="02020603050405020304" pitchFamily="18" charset="0"/>
              </a:rPr>
              <a:t>Comment déployer les aides du soutien à l’emploi auprès des associations qui en sont éloignées ?</a:t>
            </a:r>
          </a:p>
          <a:p>
            <a:endParaRPr lang="fr-FR" dirty="0">
              <a:ea typeface="Times New Roman" panose="02020603050405020304" pitchFamily="18" charset="0"/>
            </a:endParaRPr>
          </a:p>
          <a:p>
            <a:r>
              <a:rPr lang="fr-FR" dirty="0">
                <a:effectLst/>
                <a:ea typeface="Times New Roman" panose="02020603050405020304" pitchFamily="18" charset="0"/>
              </a:rPr>
              <a:t>https://framaforms.org/questionnaire-aides-a-lemploi-1739264656</a:t>
            </a:r>
          </a:p>
          <a:p>
            <a:endParaRPr lang="fr-FR" dirty="0"/>
          </a:p>
        </p:txBody>
      </p:sp>
    </p:spTree>
    <p:extLst>
      <p:ext uri="{BB962C8B-B14F-4D97-AF65-F5344CB8AC3E}">
        <p14:creationId xmlns:p14="http://schemas.microsoft.com/office/powerpoint/2010/main" val="1262547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DD370-6C72-4B7A-A0FF-FB1EB0BAFD82}"/>
              </a:ext>
            </a:extLst>
          </p:cNvPr>
          <p:cNvSpPr>
            <a:spLocks noGrp="1"/>
          </p:cNvSpPr>
          <p:nvPr>
            <p:ph type="title"/>
          </p:nvPr>
        </p:nvSpPr>
        <p:spPr>
          <a:xfrm>
            <a:off x="390000" y="836712"/>
            <a:ext cx="9126000" cy="960000"/>
          </a:xfrm>
        </p:spPr>
        <p:txBody>
          <a:bodyPr/>
          <a:lstStyle/>
          <a:p>
            <a:r>
              <a:rPr lang="fr-FR" sz="2400" dirty="0"/>
              <a:t>Campagne PST « Politiques publiques » (hors emploi)</a:t>
            </a:r>
          </a:p>
        </p:txBody>
      </p:sp>
      <p:sp>
        <p:nvSpPr>
          <p:cNvPr id="3" name="Espace réservé du pied de page 2">
            <a:extLst>
              <a:ext uri="{FF2B5EF4-FFF2-40B4-BE49-F238E27FC236}">
                <a16:creationId xmlns:a16="http://schemas.microsoft.com/office/drawing/2014/main" id="{7517E31B-6DA6-4CDA-961E-D16C7CBBF4A4}"/>
              </a:ext>
            </a:extLst>
          </p:cNvPr>
          <p:cNvSpPr>
            <a:spLocks noGrp="1"/>
          </p:cNvSpPr>
          <p:nvPr>
            <p:ph type="ftr" sz="quarter" idx="11"/>
          </p:nvPr>
        </p:nvSpPr>
        <p:spPr/>
        <p:txBody>
          <a:bodyPr/>
          <a:lstStyle/>
          <a:p>
            <a:r>
              <a:rPr lang="fr-FR"/>
              <a:t>DRAJES HAUTS-DE-FRANCE - 20 square Friant "les 4 chênes" - 80039 AMIENS CEDEX 01</a:t>
            </a:r>
            <a:endParaRPr lang="fr-FR" dirty="0"/>
          </a:p>
        </p:txBody>
      </p:sp>
      <p:sp>
        <p:nvSpPr>
          <p:cNvPr id="4" name="Espace réservé du contenu 3">
            <a:extLst>
              <a:ext uri="{FF2B5EF4-FFF2-40B4-BE49-F238E27FC236}">
                <a16:creationId xmlns:a16="http://schemas.microsoft.com/office/drawing/2014/main" id="{8F25AC3B-EEC9-4B06-8EF5-3AE4B06158CB}"/>
              </a:ext>
            </a:extLst>
          </p:cNvPr>
          <p:cNvSpPr>
            <a:spLocks noGrp="1"/>
          </p:cNvSpPr>
          <p:nvPr>
            <p:ph sz="quarter" idx="13"/>
          </p:nvPr>
        </p:nvSpPr>
        <p:spPr>
          <a:xfrm>
            <a:off x="390000" y="1628800"/>
            <a:ext cx="8595448" cy="4103687"/>
          </a:xfrm>
        </p:spPr>
        <p:txBody>
          <a:bodyPr/>
          <a:lstStyle/>
          <a:p>
            <a:pPr algn="just"/>
            <a:r>
              <a:rPr lang="fr-FR" sz="1800" dirty="0">
                <a:effectLst/>
                <a:latin typeface="Marianne" panose="02000000000000000000" pitchFamily="50" charset="0"/>
                <a:ea typeface="Times New Roman" panose="02020603050405020304" pitchFamily="18" charset="0"/>
                <a:cs typeface="Arial" panose="020B0604020202020204" pitchFamily="34" charset="0"/>
              </a:rPr>
              <a:t>Cette enveloppe permet de financer des actions locales répondant aux enjeux nationaux des politiques publiques du sport au premier rang desquelles:</a:t>
            </a:r>
          </a:p>
          <a:p>
            <a:pPr marL="285750" indent="-285750" algn="just">
              <a:buFontTx/>
              <a:buChar char="-"/>
            </a:pPr>
            <a:r>
              <a:rPr lang="fr-FR" sz="1800" b="1" dirty="0">
                <a:latin typeface="Marianne" panose="02000000000000000000" pitchFamily="50" charset="0"/>
                <a:ea typeface="Times New Roman" panose="02020603050405020304" pitchFamily="18" charset="0"/>
              </a:rPr>
              <a:t>L</a:t>
            </a:r>
            <a:r>
              <a:rPr lang="fr-FR" sz="1800" b="1" dirty="0">
                <a:effectLst/>
                <a:latin typeface="Marianne" panose="02000000000000000000" pitchFamily="50" charset="0"/>
                <a:ea typeface="Times New Roman" panose="02020603050405020304" pitchFamily="18" charset="0"/>
                <a:cs typeface="Arial" panose="020B0604020202020204" pitchFamily="34" charset="0"/>
              </a:rPr>
              <a:t>a lutte contre les dérives et les VSS dans le sport ;</a:t>
            </a:r>
          </a:p>
          <a:p>
            <a:pPr marL="285750" indent="-285750" algn="just">
              <a:buFontTx/>
              <a:buChar char="-"/>
            </a:pPr>
            <a:r>
              <a:rPr lang="fr-FR" sz="1800" b="1" dirty="0">
                <a:latin typeface="Marianne" panose="02000000000000000000" pitchFamily="50" charset="0"/>
                <a:ea typeface="Times New Roman" panose="02020603050405020304" pitchFamily="18" charset="0"/>
              </a:rPr>
              <a:t>L</a:t>
            </a:r>
            <a:r>
              <a:rPr lang="fr-FR" sz="1800" b="1" dirty="0">
                <a:effectLst/>
                <a:latin typeface="Marianne" panose="02000000000000000000" pitchFamily="50" charset="0"/>
                <a:ea typeface="Times New Roman" panose="02020603050405020304" pitchFamily="18" charset="0"/>
                <a:cs typeface="Arial" panose="020B0604020202020204" pitchFamily="34" charset="0"/>
              </a:rPr>
              <a:t>es savoirs sportifs fondamentaux (Savoir nager et Savoir rouler à Vélo) ;</a:t>
            </a:r>
          </a:p>
          <a:p>
            <a:pPr marL="285750" indent="-285750" algn="just">
              <a:buFontTx/>
              <a:buChar char="-"/>
            </a:pPr>
            <a:r>
              <a:rPr lang="fr-FR" sz="1800" b="1" dirty="0">
                <a:latin typeface="Marianne" panose="02000000000000000000" pitchFamily="50" charset="0"/>
              </a:rPr>
              <a:t>Le développement du sport-santé ;</a:t>
            </a:r>
          </a:p>
          <a:p>
            <a:pPr marL="285750" indent="-285750" algn="just">
              <a:buFontTx/>
              <a:buChar char="-"/>
            </a:pPr>
            <a:r>
              <a:rPr lang="fr-FR" sz="1800" b="1" dirty="0">
                <a:latin typeface="Marianne" panose="02000000000000000000" pitchFamily="50" charset="0"/>
              </a:rPr>
              <a:t>Le développement du </a:t>
            </a:r>
            <a:r>
              <a:rPr lang="fr-FR" sz="1800" b="1" dirty="0" err="1">
                <a:latin typeface="Marianne" panose="02000000000000000000" pitchFamily="50" charset="0"/>
              </a:rPr>
              <a:t>Parasport</a:t>
            </a:r>
            <a:r>
              <a:rPr lang="fr-FR" sz="1800" b="1" dirty="0">
                <a:latin typeface="Marianne" panose="02000000000000000000" pitchFamily="50" charset="0"/>
              </a:rPr>
              <a:t> ;</a:t>
            </a:r>
          </a:p>
          <a:p>
            <a:pPr marL="285750" indent="-285750" algn="just">
              <a:buFontTx/>
              <a:buChar char="-"/>
            </a:pPr>
            <a:r>
              <a:rPr lang="fr-FR" sz="1800" dirty="0">
                <a:latin typeface="Marianne" panose="02000000000000000000" pitchFamily="50" charset="0"/>
              </a:rPr>
              <a:t>Et plus généralement</a:t>
            </a:r>
            <a:r>
              <a:rPr lang="fr-FR" sz="1800" b="1" dirty="0">
                <a:latin typeface="Marianne" panose="02000000000000000000" pitchFamily="50" charset="0"/>
              </a:rPr>
              <a:t>, le développement de la pratique et la féminisation de la pratique. </a:t>
            </a:r>
          </a:p>
          <a:p>
            <a:pPr marL="285750" indent="-285750" algn="just">
              <a:buFontTx/>
              <a:buChar char="-"/>
            </a:pPr>
            <a:endParaRPr lang="fr-FR" b="1" dirty="0"/>
          </a:p>
        </p:txBody>
      </p:sp>
    </p:spTree>
    <p:extLst>
      <p:ext uri="{BB962C8B-B14F-4D97-AF65-F5344CB8AC3E}">
        <p14:creationId xmlns:p14="http://schemas.microsoft.com/office/powerpoint/2010/main" val="3100138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AA55C-4337-4398-9475-7B5532495553}"/>
              </a:ext>
            </a:extLst>
          </p:cNvPr>
          <p:cNvSpPr>
            <a:spLocks noGrp="1"/>
          </p:cNvSpPr>
          <p:nvPr>
            <p:ph type="title"/>
          </p:nvPr>
        </p:nvSpPr>
        <p:spPr>
          <a:xfrm>
            <a:off x="389475" y="1052736"/>
            <a:ext cx="9126000" cy="960000"/>
          </a:xfrm>
        </p:spPr>
        <p:txBody>
          <a:bodyPr/>
          <a:lstStyle/>
          <a:p>
            <a:r>
              <a:rPr lang="fr-FR" dirty="0"/>
              <a:t>Les priorités nationales et régionales</a:t>
            </a:r>
          </a:p>
        </p:txBody>
      </p:sp>
      <p:sp>
        <p:nvSpPr>
          <p:cNvPr id="3" name="Espace réservé du pied de page 2">
            <a:extLst>
              <a:ext uri="{FF2B5EF4-FFF2-40B4-BE49-F238E27FC236}">
                <a16:creationId xmlns:a16="http://schemas.microsoft.com/office/drawing/2014/main" id="{71D00C1C-51A5-4FC5-ADAB-39A3E6514D3A}"/>
              </a:ext>
            </a:extLst>
          </p:cNvPr>
          <p:cNvSpPr>
            <a:spLocks noGrp="1"/>
          </p:cNvSpPr>
          <p:nvPr>
            <p:ph type="ftr" sz="quarter" idx="11"/>
          </p:nvPr>
        </p:nvSpPr>
        <p:spPr/>
        <p:txBody>
          <a:bodyPr/>
          <a:lstStyle/>
          <a:p>
            <a:r>
              <a:rPr lang="fr-FR"/>
              <a:t>DRAJES HAUTS-DE-FRANCE - 20 square Friant "les 4 chênes" - 80039 AMIENS CEDEX 01</a:t>
            </a:r>
            <a:endParaRPr lang="fr-FR" dirty="0"/>
          </a:p>
        </p:txBody>
      </p:sp>
      <p:sp>
        <p:nvSpPr>
          <p:cNvPr id="4" name="Espace réservé du contenu 3">
            <a:extLst>
              <a:ext uri="{FF2B5EF4-FFF2-40B4-BE49-F238E27FC236}">
                <a16:creationId xmlns:a16="http://schemas.microsoft.com/office/drawing/2014/main" id="{55AA7C06-C9F2-4B98-82C0-460F78376A17}"/>
              </a:ext>
            </a:extLst>
          </p:cNvPr>
          <p:cNvSpPr>
            <a:spLocks noGrp="1"/>
          </p:cNvSpPr>
          <p:nvPr>
            <p:ph sz="quarter" idx="13"/>
          </p:nvPr>
        </p:nvSpPr>
        <p:spPr>
          <a:xfrm>
            <a:off x="389475" y="1700808"/>
            <a:ext cx="4346451" cy="4463901"/>
          </a:xfrm>
        </p:spPr>
        <p:txBody>
          <a:bodyPr/>
          <a:lstStyle/>
          <a:p>
            <a:pPr algn="just"/>
            <a:r>
              <a:rPr lang="fr-FR" sz="1400" b="1" dirty="0">
                <a:latin typeface="Marianne" panose="02000000000000000000" pitchFamily="50" charset="0"/>
                <a:ea typeface="Times New Roman" panose="02020603050405020304" pitchFamily="18" charset="0"/>
              </a:rPr>
              <a:t>Priorités nationales:</a:t>
            </a:r>
            <a:endParaRPr lang="fr-FR" sz="1400" b="1" dirty="0">
              <a:effectLst/>
              <a:latin typeface="Marianne" panose="02000000000000000000" pitchFamily="50" charset="0"/>
              <a:ea typeface="Times New Roman" panose="02020603050405020304" pitchFamily="18" charset="0"/>
              <a:cs typeface="Arial" panose="020B0604020202020204" pitchFamily="34" charset="0"/>
            </a:endParaRPr>
          </a:p>
          <a:p>
            <a:pPr algn="just"/>
            <a:r>
              <a:rPr lang="fr-FR" sz="1400" b="1" dirty="0">
                <a:effectLst/>
                <a:latin typeface="Marianne" panose="02000000000000000000" pitchFamily="50" charset="0"/>
                <a:ea typeface="Times New Roman" panose="02020603050405020304" pitchFamily="18" charset="0"/>
                <a:cs typeface="Arial" panose="020B0604020202020204" pitchFamily="34" charset="0"/>
              </a:rPr>
              <a:t>1) Le développement du </a:t>
            </a:r>
            <a:r>
              <a:rPr lang="fr-FR" sz="1400" b="1" dirty="0" err="1">
                <a:effectLst/>
                <a:latin typeface="Marianne" panose="02000000000000000000" pitchFamily="50" charset="0"/>
                <a:ea typeface="Times New Roman" panose="02020603050405020304" pitchFamily="18" charset="0"/>
                <a:cs typeface="Arial" panose="020B0604020202020204" pitchFamily="34" charset="0"/>
              </a:rPr>
              <a:t>parasport</a:t>
            </a:r>
            <a:r>
              <a:rPr lang="fr-FR" sz="1400" dirty="0">
                <a:effectLst/>
                <a:latin typeface="Marianne" panose="02000000000000000000" pitchFamily="50" charset="0"/>
                <a:ea typeface="Times New Roman" panose="02020603050405020304" pitchFamily="18" charset="0"/>
                <a:cs typeface="Arial" panose="020B0604020202020204" pitchFamily="34" charset="0"/>
              </a:rPr>
              <a:t> : au moins </a:t>
            </a:r>
            <a:r>
              <a:rPr lang="fr-FR" sz="1400" b="1" dirty="0">
                <a:effectLst/>
                <a:latin typeface="Marianne" panose="02000000000000000000" pitchFamily="50" charset="0"/>
                <a:ea typeface="Times New Roman" panose="02020603050405020304" pitchFamily="18" charset="0"/>
                <a:cs typeface="Arial" panose="020B0604020202020204" pitchFamily="34" charset="0"/>
              </a:rPr>
              <a:t>14% </a:t>
            </a:r>
            <a:r>
              <a:rPr lang="fr-FR" sz="1400" dirty="0">
                <a:effectLst/>
                <a:latin typeface="Marianne" panose="02000000000000000000" pitchFamily="50" charset="0"/>
                <a:ea typeface="Times New Roman" panose="02020603050405020304" pitchFamily="18" charset="0"/>
                <a:cs typeface="Arial" panose="020B0604020202020204" pitchFamily="34" charset="0"/>
              </a:rPr>
              <a:t>des crédits délégués en région devront être mobilisés pour cette politique publique.</a:t>
            </a:r>
            <a:endParaRPr lang="fr-FR" sz="1400" dirty="0">
              <a:effectLst/>
              <a:latin typeface="Times New Roman" panose="02020603050405020304" pitchFamily="18" charset="0"/>
              <a:ea typeface="Times New Roman" panose="02020603050405020304" pitchFamily="18" charset="0"/>
            </a:endParaRPr>
          </a:p>
          <a:p>
            <a:pPr algn="just"/>
            <a:r>
              <a:rPr lang="fr-FR" sz="1400" b="1" dirty="0">
                <a:effectLst/>
                <a:latin typeface="Marianne" panose="02000000000000000000" pitchFamily="50" charset="0"/>
                <a:ea typeface="Times New Roman" panose="02020603050405020304" pitchFamily="18" charset="0"/>
                <a:cs typeface="Arial" panose="020B0604020202020204" pitchFamily="34" charset="0"/>
              </a:rPr>
              <a:t>2) Le développement de la pratique des femmes et des jeunes filles</a:t>
            </a:r>
            <a:r>
              <a:rPr lang="fr-FR" sz="1400" dirty="0">
                <a:effectLst/>
                <a:latin typeface="Marianne" panose="02000000000000000000" pitchFamily="50" charset="0"/>
                <a:ea typeface="Times New Roman" panose="02020603050405020304" pitchFamily="18" charset="0"/>
                <a:cs typeface="Arial" panose="020B0604020202020204" pitchFamily="34" charset="0"/>
              </a:rPr>
              <a:t>. Au moins </a:t>
            </a:r>
            <a:r>
              <a:rPr lang="fr-FR" sz="1400" b="1" dirty="0">
                <a:effectLst/>
                <a:latin typeface="Marianne" panose="02000000000000000000" pitchFamily="50" charset="0"/>
                <a:ea typeface="Times New Roman" panose="02020603050405020304" pitchFamily="18" charset="0"/>
                <a:cs typeface="Arial" panose="020B0604020202020204" pitchFamily="34" charset="0"/>
              </a:rPr>
              <a:t>20%</a:t>
            </a:r>
            <a:r>
              <a:rPr lang="fr-FR" sz="1400" dirty="0">
                <a:effectLst/>
                <a:latin typeface="Marianne" panose="02000000000000000000" pitchFamily="50" charset="0"/>
                <a:ea typeface="Times New Roman" panose="02020603050405020304" pitchFamily="18" charset="0"/>
                <a:cs typeface="Arial" panose="020B0604020202020204" pitchFamily="34" charset="0"/>
              </a:rPr>
              <a:t> des crédits délégués en région devront être mobilisés pour cette politique publique.</a:t>
            </a:r>
            <a:endParaRPr lang="fr-FR" sz="1400" dirty="0">
              <a:effectLst/>
              <a:latin typeface="Times New Roman" panose="02020603050405020304" pitchFamily="18" charset="0"/>
              <a:ea typeface="Times New Roman" panose="02020603050405020304" pitchFamily="18" charset="0"/>
            </a:endParaRPr>
          </a:p>
          <a:p>
            <a:pPr algn="just"/>
            <a:r>
              <a:rPr lang="fr-FR" sz="1400" b="1" dirty="0">
                <a:effectLst/>
                <a:latin typeface="Marianne" panose="02000000000000000000" pitchFamily="50" charset="0"/>
                <a:ea typeface="Times New Roman" panose="02020603050405020304" pitchFamily="18" charset="0"/>
                <a:cs typeface="Arial" panose="020B0604020202020204" pitchFamily="34" charset="0"/>
              </a:rPr>
              <a:t>3) Les territoires carencés</a:t>
            </a:r>
            <a:r>
              <a:rPr lang="fr-FR" sz="1400" dirty="0">
                <a:effectLst/>
                <a:latin typeface="Marianne" panose="02000000000000000000" pitchFamily="50" charset="0"/>
                <a:ea typeface="Times New Roman" panose="02020603050405020304" pitchFamily="18" charset="0"/>
                <a:cs typeface="Arial" panose="020B0604020202020204" pitchFamily="34" charset="0"/>
              </a:rPr>
              <a:t> au premier rang desquels les quartiers de la politique de la ville (QPV) et les zones de revitalisation rurales (ZRR). Au moins </a:t>
            </a:r>
            <a:r>
              <a:rPr lang="fr-FR" sz="1400" b="1" dirty="0">
                <a:effectLst/>
                <a:latin typeface="Marianne" panose="02000000000000000000" pitchFamily="50" charset="0"/>
                <a:ea typeface="Times New Roman" panose="02020603050405020304" pitchFamily="18" charset="0"/>
                <a:cs typeface="Arial" panose="020B0604020202020204" pitchFamily="34" charset="0"/>
              </a:rPr>
              <a:t>60%</a:t>
            </a:r>
            <a:r>
              <a:rPr lang="fr-FR" sz="1400" dirty="0">
                <a:effectLst/>
                <a:latin typeface="Marianne" panose="02000000000000000000" pitchFamily="50" charset="0"/>
                <a:ea typeface="Times New Roman" panose="02020603050405020304" pitchFamily="18" charset="0"/>
                <a:cs typeface="Arial" panose="020B0604020202020204" pitchFamily="34" charset="0"/>
              </a:rPr>
              <a:t> des crédits délégués en région devront être mobilisés pour ces territoires.</a:t>
            </a:r>
            <a:endParaRPr lang="fr-FR" sz="1400" dirty="0">
              <a:effectLst/>
              <a:latin typeface="Times New Roman" panose="02020603050405020304" pitchFamily="18" charset="0"/>
              <a:ea typeface="Times New Roman" panose="02020603050405020304" pitchFamily="18" charset="0"/>
            </a:endParaRPr>
          </a:p>
          <a:p>
            <a:r>
              <a:rPr lang="fr-FR" sz="1400" b="1" dirty="0">
                <a:effectLst/>
                <a:latin typeface="Marianne" panose="02000000000000000000" pitchFamily="50" charset="0"/>
                <a:ea typeface="Times New Roman" panose="02020603050405020304" pitchFamily="18" charset="0"/>
                <a:cs typeface="Arial" panose="020B0604020202020204" pitchFamily="34" charset="0"/>
              </a:rPr>
              <a:t>4)</a:t>
            </a:r>
            <a:r>
              <a:rPr lang="fr-FR" sz="1400" dirty="0">
                <a:effectLst/>
                <a:latin typeface="Marianne" panose="02000000000000000000" pitchFamily="50" charset="0"/>
                <a:ea typeface="Times New Roman" panose="02020603050405020304" pitchFamily="18" charset="0"/>
                <a:cs typeface="Arial" panose="020B0604020202020204" pitchFamily="34" charset="0"/>
              </a:rPr>
              <a:t> </a:t>
            </a:r>
            <a:r>
              <a:rPr lang="fr-FR" sz="1400" b="1" dirty="0">
                <a:effectLst/>
                <a:latin typeface="Marianne" panose="02000000000000000000" pitchFamily="50" charset="0"/>
                <a:ea typeface="Times New Roman" panose="02020603050405020304" pitchFamily="18" charset="0"/>
                <a:cs typeface="Arial" panose="020B0604020202020204" pitchFamily="34" charset="0"/>
              </a:rPr>
              <a:t>La promotion du sport – santé</a:t>
            </a:r>
            <a:r>
              <a:rPr lang="fr-FR" sz="1400" dirty="0">
                <a:effectLst/>
                <a:latin typeface="Marianne" panose="02000000000000000000" pitchFamily="50" charset="0"/>
                <a:ea typeface="Times New Roman" panose="02020603050405020304" pitchFamily="18" charset="0"/>
                <a:cs typeface="Arial" panose="020B0604020202020204" pitchFamily="34" charset="0"/>
              </a:rPr>
              <a:t>, et notamment le développement des Maisons sport santé. Au moins</a:t>
            </a:r>
            <a:r>
              <a:rPr lang="fr-FR" sz="1400" b="1" dirty="0">
                <a:effectLst/>
                <a:latin typeface="Marianne" panose="02000000000000000000" pitchFamily="50" charset="0"/>
                <a:ea typeface="Times New Roman" panose="02020603050405020304" pitchFamily="18" charset="0"/>
                <a:cs typeface="Arial" panose="020B0604020202020204" pitchFamily="34" charset="0"/>
              </a:rPr>
              <a:t> 15% </a:t>
            </a:r>
            <a:r>
              <a:rPr lang="fr-FR" sz="1400" dirty="0">
                <a:effectLst/>
                <a:latin typeface="Marianne" panose="02000000000000000000" pitchFamily="50" charset="0"/>
                <a:ea typeface="Times New Roman" panose="02020603050405020304" pitchFamily="18" charset="0"/>
                <a:cs typeface="Arial" panose="020B0604020202020204" pitchFamily="34" charset="0"/>
              </a:rPr>
              <a:t>des crédits délégués en région devront être mobilisés pour cette politique publique. </a:t>
            </a:r>
            <a:endParaRPr lang="fr-FR" sz="1400" dirty="0"/>
          </a:p>
        </p:txBody>
      </p:sp>
      <p:sp>
        <p:nvSpPr>
          <p:cNvPr id="5" name="ZoneTexte 4">
            <a:extLst>
              <a:ext uri="{FF2B5EF4-FFF2-40B4-BE49-F238E27FC236}">
                <a16:creationId xmlns:a16="http://schemas.microsoft.com/office/drawing/2014/main" id="{6A4DA13A-B021-48FE-BD07-50AFA2AA00A2}"/>
              </a:ext>
            </a:extLst>
          </p:cNvPr>
          <p:cNvSpPr txBox="1"/>
          <p:nvPr/>
        </p:nvSpPr>
        <p:spPr>
          <a:xfrm>
            <a:off x="5097016" y="1707207"/>
            <a:ext cx="4248472" cy="2462213"/>
          </a:xfrm>
          <a:prstGeom prst="rect">
            <a:avLst/>
          </a:prstGeom>
          <a:noFill/>
        </p:spPr>
        <p:txBody>
          <a:bodyPr wrap="square" rtlCol="0">
            <a:spAutoFit/>
          </a:bodyPr>
          <a:lstStyle/>
          <a:p>
            <a:r>
              <a:rPr lang="fr-FR" sz="1400" b="1" dirty="0">
                <a:effectLst/>
                <a:latin typeface="Marianne" panose="02000000000000000000" pitchFamily="50" charset="0"/>
                <a:ea typeface="Times New Roman" panose="02020603050405020304" pitchFamily="18" charset="0"/>
                <a:cs typeface="Arial" panose="020B0604020202020204" pitchFamily="34" charset="0"/>
              </a:rPr>
              <a:t>Priorités régionales:</a:t>
            </a:r>
          </a:p>
          <a:p>
            <a:pPr algn="just"/>
            <a:endParaRPr lang="fr-FR" sz="1400" b="1" dirty="0">
              <a:effectLst/>
              <a:latin typeface="Marianne" panose="02000000000000000000" pitchFamily="50" charset="0"/>
              <a:ea typeface="Times New Roman" panose="02020603050405020304" pitchFamily="18" charset="0"/>
              <a:cs typeface="Arial" panose="020B0604020202020204" pitchFamily="34" charset="0"/>
            </a:endParaRPr>
          </a:p>
          <a:p>
            <a:pPr algn="just"/>
            <a:r>
              <a:rPr lang="fr-FR" sz="1400" b="1" dirty="0">
                <a:effectLst/>
                <a:latin typeface="Marianne" panose="02000000000000000000" pitchFamily="50" charset="0"/>
                <a:ea typeface="Times New Roman" panose="02020603050405020304" pitchFamily="18" charset="0"/>
                <a:cs typeface="Arial" panose="020B0604020202020204" pitchFamily="34" charset="0"/>
              </a:rPr>
              <a:t>Au plan territorial</a:t>
            </a:r>
            <a:r>
              <a:rPr lang="fr-FR" sz="1400" dirty="0">
                <a:effectLst/>
                <a:latin typeface="Marianne" panose="02000000000000000000" pitchFamily="50" charset="0"/>
                <a:ea typeface="Times New Roman" panose="02020603050405020304" pitchFamily="18" charset="0"/>
                <a:cs typeface="Arial" panose="020B0604020202020204" pitchFamily="34" charset="0"/>
              </a:rPr>
              <a:t>, les priorités de 2024 étaient orientées vers les territoires de l’ERBM, du SAT et des QPV, avec l’objectif d’apporter un soutien à ces territoires supérieur au double du reste du territoire régional. La prévention des noyades (Savoir nager) et le développement des mobilités actives (Savoir rouler à Vélo) dans une logique de cohérence avec le PST, est également priorisé. </a:t>
            </a:r>
            <a:endParaRPr lang="fr-FR" sz="1400" dirty="0"/>
          </a:p>
        </p:txBody>
      </p:sp>
    </p:spTree>
    <p:extLst>
      <p:ext uri="{BB962C8B-B14F-4D97-AF65-F5344CB8AC3E}">
        <p14:creationId xmlns:p14="http://schemas.microsoft.com/office/powerpoint/2010/main" val="3636859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8ED34-E6AD-5FCB-7A01-9977AAA0715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4947AC6-CD9B-72D9-E1CA-BA5B716B6BC6}"/>
              </a:ext>
            </a:extLst>
          </p:cNvPr>
          <p:cNvSpPr>
            <a:spLocks noGrp="1"/>
          </p:cNvSpPr>
          <p:nvPr>
            <p:ph type="title"/>
          </p:nvPr>
        </p:nvSpPr>
        <p:spPr>
          <a:xfrm>
            <a:off x="389998" y="1028840"/>
            <a:ext cx="9315529" cy="960000"/>
          </a:xfrm>
        </p:spPr>
        <p:txBody>
          <a:bodyPr/>
          <a:lstStyle/>
          <a:p>
            <a:r>
              <a:rPr lang="fr-FR" dirty="0"/>
              <a:t>Les « référents » développement SRAV et SN :</a:t>
            </a:r>
          </a:p>
        </p:txBody>
      </p:sp>
      <p:sp>
        <p:nvSpPr>
          <p:cNvPr id="3" name="Espace réservé du pied de page 2">
            <a:extLst>
              <a:ext uri="{FF2B5EF4-FFF2-40B4-BE49-F238E27FC236}">
                <a16:creationId xmlns:a16="http://schemas.microsoft.com/office/drawing/2014/main" id="{3A223BAB-1C11-E1C8-4EF1-F740A5EDBB61}"/>
              </a:ext>
            </a:extLst>
          </p:cNvPr>
          <p:cNvSpPr>
            <a:spLocks noGrp="1"/>
          </p:cNvSpPr>
          <p:nvPr>
            <p:ph type="ftr" sz="quarter" idx="11"/>
          </p:nvPr>
        </p:nvSpPr>
        <p:spPr/>
        <p:txBody>
          <a:bodyPr/>
          <a:lstStyle/>
          <a:p>
            <a:r>
              <a:rPr lang="fr-FR"/>
              <a:t>DRAJES HAUTS-DE-FRANCE - 20 square Friant "les 4 chênes" - 80039 AMIENS CEDEX 01</a:t>
            </a:r>
            <a:endParaRPr lang="fr-FR" dirty="0"/>
          </a:p>
        </p:txBody>
      </p:sp>
      <p:sp>
        <p:nvSpPr>
          <p:cNvPr id="4" name="Espace réservé du contenu 3">
            <a:extLst>
              <a:ext uri="{FF2B5EF4-FFF2-40B4-BE49-F238E27FC236}">
                <a16:creationId xmlns:a16="http://schemas.microsoft.com/office/drawing/2014/main" id="{50BB94FC-9BED-79DA-0A72-76C0A5DC369F}"/>
              </a:ext>
            </a:extLst>
          </p:cNvPr>
          <p:cNvSpPr>
            <a:spLocks noGrp="1"/>
          </p:cNvSpPr>
          <p:nvPr>
            <p:ph sz="quarter" idx="13"/>
          </p:nvPr>
        </p:nvSpPr>
        <p:spPr>
          <a:xfrm>
            <a:off x="391052" y="1741134"/>
            <a:ext cx="9124950" cy="4103687"/>
          </a:xfrm>
        </p:spPr>
        <p:txBody>
          <a:bodyPr/>
          <a:lstStyle/>
          <a:p>
            <a:r>
              <a:rPr lang="fr-FR" dirty="0"/>
              <a:t>SDJES 02: Romain LALOUETTE: </a:t>
            </a:r>
            <a:r>
              <a:rPr lang="fr-FR" u="sng" dirty="0"/>
              <a:t>romain.lalouette</a:t>
            </a:r>
            <a:r>
              <a:rPr lang="fr-FR" dirty="0">
                <a:hlinkClick r:id="rId2"/>
              </a:rPr>
              <a:t>@ac-amiens.fr</a:t>
            </a:r>
            <a:r>
              <a:rPr lang="fr-FR" dirty="0"/>
              <a:t> </a:t>
            </a:r>
          </a:p>
          <a:p>
            <a:r>
              <a:rPr lang="fr-FR" dirty="0"/>
              <a:t>SDJES 59: Régis LEBBRECHT : </a:t>
            </a:r>
            <a:r>
              <a:rPr lang="fr-FR" u="sng" dirty="0"/>
              <a:t>regis.lebbrecht</a:t>
            </a:r>
            <a:r>
              <a:rPr lang="fr-FR" dirty="0">
                <a:hlinkClick r:id="rId3"/>
              </a:rPr>
              <a:t>@ac-lille.fr</a:t>
            </a:r>
            <a:endParaRPr lang="fr-FR" dirty="0"/>
          </a:p>
          <a:p>
            <a:r>
              <a:rPr lang="fr-FR" dirty="0"/>
              <a:t>SDJES 60: Florence HARMAND : </a:t>
            </a:r>
            <a:r>
              <a:rPr lang="fr-FR" u="sng" dirty="0"/>
              <a:t>florence.harmand</a:t>
            </a:r>
            <a:r>
              <a:rPr lang="fr-FR" dirty="0">
                <a:hlinkClick r:id="rId4"/>
              </a:rPr>
              <a:t>@ac-amiens.fr</a:t>
            </a:r>
            <a:endParaRPr lang="fr-FR" dirty="0"/>
          </a:p>
          <a:p>
            <a:r>
              <a:rPr lang="fr-FR" dirty="0"/>
              <a:t>SDJES 62: Stanislas DUPUICH: </a:t>
            </a:r>
            <a:r>
              <a:rPr lang="fr-FR" dirty="0">
                <a:hlinkClick r:id="rId5"/>
              </a:rPr>
              <a:t>sdjes62.ans@ac-lille.fr</a:t>
            </a:r>
            <a:endParaRPr lang="fr-FR" dirty="0"/>
          </a:p>
          <a:p>
            <a:r>
              <a:rPr lang="fr-FR" dirty="0"/>
              <a:t>SDJES 80: Daniel CHAREYRON: </a:t>
            </a:r>
            <a:r>
              <a:rPr lang="fr-FR" dirty="0">
                <a:hlinkClick r:id="rId6"/>
              </a:rPr>
              <a:t>Daniel.Chareyron@ac-amiens.fr</a:t>
            </a:r>
            <a:r>
              <a:rPr lang="fr-FR" dirty="0"/>
              <a:t> </a:t>
            </a:r>
          </a:p>
          <a:p>
            <a:r>
              <a:rPr lang="fr-FR" dirty="0"/>
              <a:t>DRAJES: Abel CLIN: </a:t>
            </a:r>
            <a:r>
              <a:rPr lang="fr-FR" u="sng" dirty="0"/>
              <a:t>abel.clin</a:t>
            </a:r>
            <a:r>
              <a:rPr lang="fr-FR" dirty="0">
                <a:hlinkClick r:id="rId7"/>
              </a:rPr>
              <a:t>@region-academique-hdf.fr</a:t>
            </a:r>
            <a:endParaRPr lang="fr-FR" dirty="0"/>
          </a:p>
          <a:p>
            <a:r>
              <a:rPr lang="fr-FR" dirty="0"/>
              <a:t>Pour tout autre sujet (développement de la pratique, </a:t>
            </a:r>
            <a:r>
              <a:rPr lang="fr-FR" dirty="0" err="1"/>
              <a:t>parasport</a:t>
            </a:r>
            <a:r>
              <a:rPr lang="fr-FR" dirty="0"/>
              <a:t>, sport-santé…):</a:t>
            </a:r>
          </a:p>
          <a:p>
            <a:r>
              <a:rPr lang="fr-FR" dirty="0"/>
              <a:t>Ulysse PERRIN-MORALES: ulysse.perrin-morales@region-academique-hdf.fr </a:t>
            </a:r>
          </a:p>
        </p:txBody>
      </p:sp>
    </p:spTree>
    <p:extLst>
      <p:ext uri="{BB962C8B-B14F-4D97-AF65-F5344CB8AC3E}">
        <p14:creationId xmlns:p14="http://schemas.microsoft.com/office/powerpoint/2010/main" val="769018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9C374-C3A1-8388-913F-6361D7AAF47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456DB8A-AAB2-0B9A-AD8C-313727CA2BA4}"/>
              </a:ext>
            </a:extLst>
          </p:cNvPr>
          <p:cNvSpPr>
            <a:spLocks noGrp="1"/>
          </p:cNvSpPr>
          <p:nvPr>
            <p:ph type="title"/>
          </p:nvPr>
        </p:nvSpPr>
        <p:spPr/>
        <p:txBody>
          <a:bodyPr/>
          <a:lstStyle/>
          <a:p>
            <a:r>
              <a:rPr lang="fr-FR" dirty="0"/>
              <a:t>Calendrier de la campagne ANS 2025</a:t>
            </a:r>
          </a:p>
        </p:txBody>
      </p:sp>
      <p:sp>
        <p:nvSpPr>
          <p:cNvPr id="3" name="Espace réservé du pied de page 2">
            <a:extLst>
              <a:ext uri="{FF2B5EF4-FFF2-40B4-BE49-F238E27FC236}">
                <a16:creationId xmlns:a16="http://schemas.microsoft.com/office/drawing/2014/main" id="{1EFEC013-8F2B-75A5-B3AB-15047C1DD638}"/>
              </a:ext>
            </a:extLst>
          </p:cNvPr>
          <p:cNvSpPr>
            <a:spLocks noGrp="1"/>
          </p:cNvSpPr>
          <p:nvPr>
            <p:ph type="ftr" sz="quarter" idx="11"/>
          </p:nvPr>
        </p:nvSpPr>
        <p:spPr/>
        <p:txBody>
          <a:bodyPr/>
          <a:lstStyle/>
          <a:p>
            <a:r>
              <a:rPr lang="fr-FR"/>
              <a:t>DRAJES HAUTS-DE-FRANCE - 20 square Friant "les 4 chênes" - 80039 AMIENS CEDEX 01</a:t>
            </a:r>
            <a:endParaRPr lang="fr-FR" dirty="0"/>
          </a:p>
        </p:txBody>
      </p:sp>
      <p:sp>
        <p:nvSpPr>
          <p:cNvPr id="4" name="Espace réservé du contenu 3">
            <a:extLst>
              <a:ext uri="{FF2B5EF4-FFF2-40B4-BE49-F238E27FC236}">
                <a16:creationId xmlns:a16="http://schemas.microsoft.com/office/drawing/2014/main" id="{056F0F6B-BCA8-BE6E-F6CF-D8DA27CA0FB9}"/>
              </a:ext>
            </a:extLst>
          </p:cNvPr>
          <p:cNvSpPr>
            <a:spLocks noGrp="1"/>
          </p:cNvSpPr>
          <p:nvPr>
            <p:ph sz="quarter" idx="13"/>
          </p:nvPr>
        </p:nvSpPr>
        <p:spPr/>
        <p:txBody>
          <a:bodyPr/>
          <a:lstStyle/>
          <a:p>
            <a:r>
              <a:rPr lang="fr-FR" dirty="0"/>
              <a:t>Lancement de campagne: </a:t>
            </a:r>
            <a:r>
              <a:rPr lang="fr-FR" b="1" dirty="0"/>
              <a:t>24 avril 2025</a:t>
            </a:r>
          </a:p>
          <a:p>
            <a:r>
              <a:rPr lang="fr-FR" dirty="0"/>
              <a:t>Ouverture sur LCA  pour dépôts des dossiers: </a:t>
            </a:r>
            <a:r>
              <a:rPr lang="fr-FR" b="1" dirty="0"/>
              <a:t>24 avril au 25 mai 2025</a:t>
            </a:r>
          </a:p>
          <a:p>
            <a:r>
              <a:rPr lang="fr-FR" dirty="0"/>
              <a:t>Date limite pour réception des pièces à fournir pour les emplois en cours: </a:t>
            </a:r>
            <a:r>
              <a:rPr lang="fr-FR" b="1" dirty="0"/>
              <a:t>1</a:t>
            </a:r>
            <a:r>
              <a:rPr lang="fr-FR" b="1" baseline="30000" dirty="0"/>
              <a:t>er</a:t>
            </a:r>
            <a:r>
              <a:rPr lang="fr-FR" b="1" dirty="0"/>
              <a:t> juin 2025</a:t>
            </a:r>
          </a:p>
          <a:p>
            <a:r>
              <a:rPr lang="fr-FR" dirty="0"/>
              <a:t>Début des mises en paiement pour les emplois en cours: </a:t>
            </a:r>
            <a:r>
              <a:rPr lang="fr-FR" b="1" dirty="0"/>
              <a:t>à partir de 1</a:t>
            </a:r>
            <a:r>
              <a:rPr lang="fr-FR" b="1" baseline="30000" dirty="0"/>
              <a:t>er</a:t>
            </a:r>
            <a:r>
              <a:rPr lang="fr-FR" b="1" dirty="0"/>
              <a:t> juin</a:t>
            </a:r>
          </a:p>
          <a:p>
            <a:r>
              <a:rPr lang="fr-FR" dirty="0"/>
              <a:t>Début des mises en paiement pour les subventions 2025 (création emploi ou subventions « politiques publiques »): à </a:t>
            </a:r>
            <a:r>
              <a:rPr lang="fr-FR" b="1" dirty="0"/>
              <a:t>partir fin juin/début juillet</a:t>
            </a:r>
          </a:p>
          <a:p>
            <a:r>
              <a:rPr lang="fr-FR" dirty="0"/>
              <a:t>Commission de rattrapage (dans la mesure des crédits disponibles): </a:t>
            </a:r>
            <a:r>
              <a:rPr lang="fr-FR" b="1" dirty="0"/>
              <a:t>à partir de septembre</a:t>
            </a:r>
          </a:p>
          <a:p>
            <a:endParaRPr lang="fr-FR" dirty="0"/>
          </a:p>
          <a:p>
            <a:endParaRPr lang="fr-FR" dirty="0"/>
          </a:p>
          <a:p>
            <a:endParaRPr lang="fr-FR" dirty="0"/>
          </a:p>
        </p:txBody>
      </p:sp>
    </p:spTree>
    <p:extLst>
      <p:ext uri="{BB962C8B-B14F-4D97-AF65-F5344CB8AC3E}">
        <p14:creationId xmlns:p14="http://schemas.microsoft.com/office/powerpoint/2010/main" val="2972431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49687F-12BC-4268-9265-068636695E35}"/>
              </a:ext>
            </a:extLst>
          </p:cNvPr>
          <p:cNvSpPr>
            <a:spLocks noGrp="1"/>
          </p:cNvSpPr>
          <p:nvPr>
            <p:ph type="title"/>
          </p:nvPr>
        </p:nvSpPr>
        <p:spPr>
          <a:xfrm>
            <a:off x="392798" y="980728"/>
            <a:ext cx="9126000" cy="960000"/>
          </a:xfrm>
        </p:spPr>
        <p:txBody>
          <a:bodyPr/>
          <a:lstStyle/>
          <a:p>
            <a:r>
              <a:rPr lang="fr-FR" dirty="0"/>
              <a:t>Comment déposer une demande de subventions?</a:t>
            </a:r>
          </a:p>
        </p:txBody>
      </p:sp>
      <p:sp>
        <p:nvSpPr>
          <p:cNvPr id="3" name="Espace réservé du pied de page 2">
            <a:extLst>
              <a:ext uri="{FF2B5EF4-FFF2-40B4-BE49-F238E27FC236}">
                <a16:creationId xmlns:a16="http://schemas.microsoft.com/office/drawing/2014/main" id="{82BC20B1-2C8A-4F25-BFD3-9986A634DDF8}"/>
              </a:ext>
            </a:extLst>
          </p:cNvPr>
          <p:cNvSpPr>
            <a:spLocks noGrp="1"/>
          </p:cNvSpPr>
          <p:nvPr>
            <p:ph type="ftr" sz="quarter" idx="11"/>
          </p:nvPr>
        </p:nvSpPr>
        <p:spPr/>
        <p:txBody>
          <a:bodyPr/>
          <a:lstStyle/>
          <a:p>
            <a:r>
              <a:rPr lang="fr-FR" dirty="0"/>
              <a:t>DRAJES HAUTS-DE-FRANCE - 20 square Friant "les 4 chênes" - 80039 AMIENS CEDEX 01</a:t>
            </a:r>
          </a:p>
        </p:txBody>
      </p:sp>
      <p:pic>
        <p:nvPicPr>
          <p:cNvPr id="6" name="Espace réservé du contenu 5">
            <a:extLst>
              <a:ext uri="{FF2B5EF4-FFF2-40B4-BE49-F238E27FC236}">
                <a16:creationId xmlns:a16="http://schemas.microsoft.com/office/drawing/2014/main" id="{E7C0884A-AE06-4862-9F9B-36775C03EF5B}"/>
              </a:ext>
            </a:extLst>
          </p:cNvPr>
          <p:cNvPicPr>
            <a:picLocks noGrp="1" noChangeAspect="1"/>
          </p:cNvPicPr>
          <p:nvPr>
            <p:ph sz="quarter" idx="13"/>
          </p:nvPr>
        </p:nvPicPr>
        <p:blipFill>
          <a:blip r:embed="rId2"/>
          <a:stretch>
            <a:fillRect/>
          </a:stretch>
        </p:blipFill>
        <p:spPr>
          <a:xfrm>
            <a:off x="1568624" y="1803502"/>
            <a:ext cx="6584137" cy="4103687"/>
          </a:xfrm>
        </p:spPr>
      </p:pic>
    </p:spTree>
    <p:extLst>
      <p:ext uri="{BB962C8B-B14F-4D97-AF65-F5344CB8AC3E}">
        <p14:creationId xmlns:p14="http://schemas.microsoft.com/office/powerpoint/2010/main" val="3408688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38EF28-4F39-4E69-8BC9-8B979D5D4BFA}"/>
              </a:ext>
            </a:extLst>
          </p:cNvPr>
          <p:cNvSpPr>
            <a:spLocks noGrp="1"/>
          </p:cNvSpPr>
          <p:nvPr>
            <p:ph type="title"/>
          </p:nvPr>
        </p:nvSpPr>
        <p:spPr>
          <a:xfrm>
            <a:off x="390000" y="863672"/>
            <a:ext cx="9126000" cy="960000"/>
          </a:xfrm>
        </p:spPr>
        <p:txBody>
          <a:bodyPr/>
          <a:lstStyle/>
          <a:p>
            <a:r>
              <a:rPr lang="fr-FR" dirty="0"/>
              <a:t>Codes activités pour demandes de subventions:</a:t>
            </a:r>
          </a:p>
        </p:txBody>
      </p:sp>
      <p:sp>
        <p:nvSpPr>
          <p:cNvPr id="3" name="Espace réservé du pied de page 2">
            <a:extLst>
              <a:ext uri="{FF2B5EF4-FFF2-40B4-BE49-F238E27FC236}">
                <a16:creationId xmlns:a16="http://schemas.microsoft.com/office/drawing/2014/main" id="{C61BAB60-1518-4C7E-AF20-C269DAEF5953}"/>
              </a:ext>
            </a:extLst>
          </p:cNvPr>
          <p:cNvSpPr>
            <a:spLocks noGrp="1"/>
          </p:cNvSpPr>
          <p:nvPr>
            <p:ph type="ftr" sz="quarter" idx="11"/>
          </p:nvPr>
        </p:nvSpPr>
        <p:spPr/>
        <p:txBody>
          <a:bodyPr/>
          <a:lstStyle/>
          <a:p>
            <a:r>
              <a:rPr lang="fr-FR"/>
              <a:t>DRAJES HAUTS-DE-FRANCE - 20 square Friant "les 4 chênes" - 80039 AMIENS CEDEX 01</a:t>
            </a:r>
            <a:endParaRPr lang="fr-FR" dirty="0"/>
          </a:p>
        </p:txBody>
      </p:sp>
      <p:sp>
        <p:nvSpPr>
          <p:cNvPr id="4" name="Espace réservé du contenu 3">
            <a:extLst>
              <a:ext uri="{FF2B5EF4-FFF2-40B4-BE49-F238E27FC236}">
                <a16:creationId xmlns:a16="http://schemas.microsoft.com/office/drawing/2014/main" id="{29635026-5988-4EE7-87C8-FB4722ED4746}"/>
              </a:ext>
            </a:extLst>
          </p:cNvPr>
          <p:cNvSpPr>
            <a:spLocks noGrp="1"/>
          </p:cNvSpPr>
          <p:nvPr>
            <p:ph sz="quarter" idx="13"/>
          </p:nvPr>
        </p:nvSpPr>
        <p:spPr>
          <a:xfrm>
            <a:off x="390000" y="1556793"/>
            <a:ext cx="3986411" cy="3744416"/>
          </a:xfrm>
        </p:spPr>
        <p:txBody>
          <a:bodyPr/>
          <a:lstStyle/>
          <a:p>
            <a:pPr algn="just"/>
            <a:r>
              <a:rPr lang="fr-FR" sz="1600" i="1" dirty="0">
                <a:effectLst/>
                <a:latin typeface="Marianne" panose="02000000000000000000" pitchFamily="50" charset="0"/>
                <a:cs typeface="Times New Roman" panose="02020603050405020304" pitchFamily="18" charset="0"/>
              </a:rPr>
              <a:t>Vous êtes un club ou un comité départemental et vous faites une demande « emploi » ou « SRAV / Savoir Nager »:</a:t>
            </a:r>
          </a:p>
          <a:p>
            <a:pPr algn="just"/>
            <a:r>
              <a:rPr lang="fr-FR" sz="1600" dirty="0">
                <a:effectLst/>
                <a:latin typeface="Marianne" panose="02000000000000000000" pitchFamily="50" charset="0"/>
                <a:cs typeface="Times New Roman" panose="02020603050405020304" pitchFamily="18" charset="0"/>
              </a:rPr>
              <a:t>SDJES Aisne </a:t>
            </a:r>
            <a:r>
              <a:rPr lang="fr-FR" sz="1600" dirty="0">
                <a:effectLst/>
                <a:latin typeface="Marianne" panose="02000000000000000000" pitchFamily="50" charset="0"/>
                <a:cs typeface="Times New Roman" panose="02020603050405020304" pitchFamily="18" charset="0"/>
                <a:sym typeface="Wingdings" panose="05000000000000000000" pitchFamily="2" charset="2"/>
              </a:rPr>
              <a:t></a:t>
            </a:r>
            <a:r>
              <a:rPr lang="fr-FR" sz="1600" dirty="0">
                <a:effectLst/>
                <a:latin typeface="Marianne" panose="02000000000000000000" pitchFamily="50" charset="0"/>
                <a:cs typeface="Times New Roman" panose="02020603050405020304" pitchFamily="18" charset="0"/>
              </a:rPr>
              <a:t> 199 ; </a:t>
            </a:r>
          </a:p>
          <a:p>
            <a:pPr algn="just"/>
            <a:r>
              <a:rPr lang="fr-FR" sz="1600" dirty="0">
                <a:effectLst/>
                <a:latin typeface="Marianne" panose="02000000000000000000" pitchFamily="50" charset="0"/>
                <a:cs typeface="Times New Roman" panose="02020603050405020304" pitchFamily="18" charset="0"/>
              </a:rPr>
              <a:t>SDJES Nord </a:t>
            </a:r>
            <a:r>
              <a:rPr lang="fr-FR" sz="1600" dirty="0">
                <a:effectLst/>
                <a:latin typeface="Marianne" panose="02000000000000000000" pitchFamily="50" charset="0"/>
                <a:cs typeface="Times New Roman" panose="02020603050405020304" pitchFamily="18" charset="0"/>
                <a:sym typeface="Wingdings" panose="05000000000000000000" pitchFamily="2" charset="2"/>
              </a:rPr>
              <a:t></a:t>
            </a:r>
            <a:r>
              <a:rPr lang="fr-FR" sz="1600" dirty="0">
                <a:effectLst/>
                <a:latin typeface="Marianne" panose="02000000000000000000" pitchFamily="50" charset="0"/>
                <a:cs typeface="Times New Roman" panose="02020603050405020304" pitchFamily="18" charset="0"/>
              </a:rPr>
              <a:t> 201, </a:t>
            </a:r>
          </a:p>
          <a:p>
            <a:pPr algn="just"/>
            <a:r>
              <a:rPr lang="fr-FR" sz="1600" dirty="0">
                <a:effectLst/>
                <a:latin typeface="Marianne" panose="02000000000000000000" pitchFamily="50" charset="0"/>
                <a:cs typeface="Times New Roman" panose="02020603050405020304" pitchFamily="18" charset="0"/>
              </a:rPr>
              <a:t>SDJES Oise </a:t>
            </a:r>
            <a:r>
              <a:rPr lang="fr-FR" sz="1600" dirty="0">
                <a:effectLst/>
                <a:latin typeface="Marianne" panose="02000000000000000000" pitchFamily="50" charset="0"/>
                <a:cs typeface="Times New Roman" panose="02020603050405020304" pitchFamily="18" charset="0"/>
                <a:sym typeface="Wingdings" panose="05000000000000000000" pitchFamily="2" charset="2"/>
              </a:rPr>
              <a:t></a:t>
            </a:r>
            <a:r>
              <a:rPr lang="fr-FR" sz="1600" dirty="0">
                <a:effectLst/>
                <a:latin typeface="Marianne" panose="02000000000000000000" pitchFamily="50" charset="0"/>
                <a:cs typeface="Times New Roman" panose="02020603050405020304" pitchFamily="18" charset="0"/>
              </a:rPr>
              <a:t> 202 ; </a:t>
            </a:r>
          </a:p>
          <a:p>
            <a:pPr algn="just"/>
            <a:r>
              <a:rPr lang="fr-FR" sz="1600" dirty="0">
                <a:effectLst/>
                <a:latin typeface="Marianne" panose="02000000000000000000" pitchFamily="50" charset="0"/>
                <a:cs typeface="Times New Roman" panose="02020603050405020304" pitchFamily="18" charset="0"/>
              </a:rPr>
              <a:t>SDJES Pas-de-Calais </a:t>
            </a:r>
            <a:r>
              <a:rPr lang="fr-FR" sz="1600" dirty="0">
                <a:effectLst/>
                <a:latin typeface="Marianne" panose="02000000000000000000" pitchFamily="50" charset="0"/>
                <a:cs typeface="Times New Roman" panose="02020603050405020304" pitchFamily="18" charset="0"/>
                <a:sym typeface="Wingdings" panose="05000000000000000000" pitchFamily="2" charset="2"/>
              </a:rPr>
              <a:t></a:t>
            </a:r>
            <a:r>
              <a:rPr lang="fr-FR" sz="1600" dirty="0">
                <a:effectLst/>
                <a:latin typeface="Marianne" panose="02000000000000000000" pitchFamily="50" charset="0"/>
                <a:cs typeface="Times New Roman" panose="02020603050405020304" pitchFamily="18" charset="0"/>
              </a:rPr>
              <a:t> 203 ; </a:t>
            </a:r>
          </a:p>
          <a:p>
            <a:pPr algn="just"/>
            <a:r>
              <a:rPr lang="fr-FR" sz="1600" dirty="0">
                <a:effectLst/>
                <a:latin typeface="Marianne" panose="02000000000000000000" pitchFamily="50" charset="0"/>
                <a:cs typeface="Times New Roman" panose="02020603050405020304" pitchFamily="18" charset="0"/>
              </a:rPr>
              <a:t>SDJES Somme </a:t>
            </a:r>
            <a:r>
              <a:rPr lang="fr-FR" sz="1600" dirty="0">
                <a:effectLst/>
                <a:latin typeface="Marianne" panose="02000000000000000000" pitchFamily="50" charset="0"/>
                <a:cs typeface="Times New Roman" panose="02020603050405020304" pitchFamily="18" charset="0"/>
                <a:sym typeface="Wingdings" panose="05000000000000000000" pitchFamily="2" charset="2"/>
              </a:rPr>
              <a:t></a:t>
            </a:r>
            <a:r>
              <a:rPr lang="fr-FR" sz="1600" dirty="0">
                <a:effectLst/>
                <a:latin typeface="Marianne" panose="02000000000000000000" pitchFamily="50" charset="0"/>
                <a:cs typeface="Times New Roman" panose="02020603050405020304" pitchFamily="18" charset="0"/>
              </a:rPr>
              <a:t> 204.</a:t>
            </a:r>
            <a:endParaRPr lang="fr-FR" sz="1600" dirty="0">
              <a:effectLst/>
            </a:endParaRPr>
          </a:p>
          <a:p>
            <a:endParaRPr lang="fr-FR" dirty="0"/>
          </a:p>
        </p:txBody>
      </p:sp>
      <p:sp>
        <p:nvSpPr>
          <p:cNvPr id="6" name="ZoneTexte 5">
            <a:extLst>
              <a:ext uri="{FF2B5EF4-FFF2-40B4-BE49-F238E27FC236}">
                <a16:creationId xmlns:a16="http://schemas.microsoft.com/office/drawing/2014/main" id="{E9342E38-A6D9-4AF4-99E4-29B741CADA9D}"/>
              </a:ext>
            </a:extLst>
          </p:cNvPr>
          <p:cNvSpPr txBox="1"/>
          <p:nvPr/>
        </p:nvSpPr>
        <p:spPr>
          <a:xfrm>
            <a:off x="4619456" y="1556792"/>
            <a:ext cx="4896544" cy="4524315"/>
          </a:xfrm>
          <a:prstGeom prst="rect">
            <a:avLst/>
          </a:prstGeom>
          <a:noFill/>
        </p:spPr>
        <p:txBody>
          <a:bodyPr wrap="square">
            <a:spAutoFit/>
          </a:bodyPr>
          <a:lstStyle/>
          <a:p>
            <a:pPr algn="just"/>
            <a:r>
              <a:rPr lang="fr-FR" sz="1600" i="1" dirty="0">
                <a:effectLst/>
                <a:latin typeface="Marianne" panose="02000000000000000000" pitchFamily="50" charset="0"/>
                <a:cs typeface="Times New Roman" panose="02020603050405020304" pitchFamily="18" charset="0"/>
              </a:rPr>
              <a:t>Vous êtes une ligue ou comité régional ou effectuez une demande de subvention en dehors  </a:t>
            </a:r>
            <a:r>
              <a:rPr lang="fr-FR" sz="1600" i="1" dirty="0">
                <a:latin typeface="Marianne" panose="02000000000000000000" pitchFamily="50" charset="0"/>
                <a:cs typeface="Times New Roman" panose="02020603050405020304" pitchFamily="18" charset="0"/>
              </a:rPr>
              <a:t>autre que </a:t>
            </a:r>
            <a:r>
              <a:rPr lang="fr-FR" sz="1600" i="1" dirty="0">
                <a:effectLst/>
                <a:latin typeface="Marianne" panose="02000000000000000000" pitchFamily="50" charset="0"/>
                <a:cs typeface="Times New Roman" panose="02020603050405020304" pitchFamily="18" charset="0"/>
              </a:rPr>
              <a:t>« emploi » ou « SRAV / Savoir Nager » (développement de la pratique, sport-santé, </a:t>
            </a:r>
            <a:r>
              <a:rPr lang="fr-FR" sz="1600" i="1" dirty="0" err="1">
                <a:effectLst/>
                <a:latin typeface="Marianne" panose="02000000000000000000" pitchFamily="50" charset="0"/>
                <a:cs typeface="Times New Roman" panose="02020603050405020304" pitchFamily="18" charset="0"/>
              </a:rPr>
              <a:t>parasport</a:t>
            </a:r>
            <a:r>
              <a:rPr lang="fr-FR" sz="1600" i="1" dirty="0">
                <a:effectLst/>
                <a:latin typeface="Marianne" panose="02000000000000000000" pitchFamily="50" charset="0"/>
                <a:cs typeface="Times New Roman" panose="02020603050405020304" pitchFamily="18" charset="0"/>
              </a:rPr>
              <a:t>…):</a:t>
            </a:r>
          </a:p>
          <a:p>
            <a:pPr algn="just"/>
            <a:endParaRPr lang="fr-FR" sz="1600" dirty="0">
              <a:effectLst/>
              <a:latin typeface="Marianne" panose="02000000000000000000" pitchFamily="50" charset="0"/>
              <a:cs typeface="Times New Roman" panose="02020603050405020304" pitchFamily="18" charset="0"/>
            </a:endParaRPr>
          </a:p>
          <a:p>
            <a:pPr algn="just"/>
            <a:r>
              <a:rPr lang="fr-FR" sz="1600" b="1" dirty="0">
                <a:latin typeface="Marianne" panose="02000000000000000000" pitchFamily="50" charset="0"/>
                <a:cs typeface="Times New Roman" panose="02020603050405020304" pitchFamily="18" charset="0"/>
              </a:rPr>
              <a:t>L</a:t>
            </a:r>
            <a:r>
              <a:rPr lang="fr-FR" sz="1600" b="1" dirty="0">
                <a:effectLst/>
                <a:latin typeface="Marianne" panose="02000000000000000000" pitchFamily="50" charset="0"/>
                <a:cs typeface="Times New Roman" panose="02020603050405020304" pitchFamily="18" charset="0"/>
              </a:rPr>
              <a:t>e code à renseigner est 197.</a:t>
            </a:r>
          </a:p>
          <a:p>
            <a:pPr algn="just"/>
            <a:endParaRPr lang="fr-FR" sz="1600" b="1" dirty="0">
              <a:latin typeface="Marianne" panose="02000000000000000000" pitchFamily="50" charset="0"/>
              <a:cs typeface="Times New Roman" panose="02020603050405020304" pitchFamily="18" charset="0"/>
            </a:endParaRPr>
          </a:p>
          <a:p>
            <a:pPr algn="just"/>
            <a:r>
              <a:rPr lang="fr-FR" sz="1600" b="1" dirty="0">
                <a:latin typeface="Marianne" panose="02000000000000000000" pitchFamily="50" charset="0"/>
                <a:cs typeface="Times New Roman" panose="02020603050405020304" pitchFamily="18" charset="0"/>
              </a:rPr>
              <a:t>Donc: p</a:t>
            </a:r>
            <a:r>
              <a:rPr lang="fr-FR" sz="1600" b="1" dirty="0">
                <a:effectLst/>
                <a:latin typeface="Marianne" panose="02000000000000000000" pitchFamily="50" charset="0"/>
                <a:cs typeface="Times New Roman" panose="02020603050405020304" pitchFamily="18" charset="0"/>
              </a:rPr>
              <a:t>our les demandes d’aides des comités régionaux et ligues : le code à renseigner est 197 </a:t>
            </a:r>
            <a:r>
              <a:rPr lang="fr-FR" sz="1600" dirty="0">
                <a:effectLst/>
                <a:latin typeface="Marianne" panose="02000000000000000000" pitchFamily="50" charset="0"/>
                <a:cs typeface="Times New Roman" panose="02020603050405020304" pitchFamily="18" charset="0"/>
              </a:rPr>
              <a:t>(peu importe la demande).</a:t>
            </a:r>
          </a:p>
          <a:p>
            <a:pPr algn="just"/>
            <a:endParaRPr lang="fr-FR" sz="1600" b="1" dirty="0">
              <a:latin typeface="Marianne" panose="02000000000000000000" pitchFamily="50" charset="0"/>
              <a:cs typeface="Times New Roman" panose="02020603050405020304" pitchFamily="18" charset="0"/>
            </a:endParaRPr>
          </a:p>
          <a:p>
            <a:pPr algn="just"/>
            <a:endParaRPr lang="fr-FR" sz="1600" b="1" dirty="0">
              <a:effectLst/>
              <a:latin typeface="Marianne" panose="02000000000000000000" pitchFamily="50" charset="0"/>
              <a:cs typeface="Times New Roman" panose="02020603050405020304" pitchFamily="18" charset="0"/>
            </a:endParaRPr>
          </a:p>
          <a:p>
            <a:pPr algn="just"/>
            <a:endParaRPr lang="fr-FR" sz="1600" b="1" dirty="0">
              <a:latin typeface="Marianne" panose="02000000000000000000" pitchFamily="50" charset="0"/>
              <a:cs typeface="Times New Roman" panose="02020603050405020304" pitchFamily="18" charset="0"/>
            </a:endParaRPr>
          </a:p>
          <a:p>
            <a:pPr algn="just"/>
            <a:endParaRPr lang="fr-FR" sz="1600" b="1" dirty="0">
              <a:effectLst/>
              <a:latin typeface="Marianne" panose="02000000000000000000" pitchFamily="50" charset="0"/>
              <a:cs typeface="Times New Roman" panose="02020603050405020304" pitchFamily="18" charset="0"/>
            </a:endParaRPr>
          </a:p>
          <a:p>
            <a:pPr algn="just"/>
            <a:endParaRPr lang="fr-FR" sz="1600" b="1" dirty="0">
              <a:effectLst/>
              <a:latin typeface="Marianne" panose="02000000000000000000" pitchFamily="50" charset="0"/>
              <a:cs typeface="Times New Roman" panose="02020603050405020304" pitchFamily="18" charset="0"/>
            </a:endParaRPr>
          </a:p>
          <a:p>
            <a:pPr algn="just"/>
            <a:endParaRPr lang="fr-FR" sz="1600" b="1" dirty="0">
              <a:latin typeface="Marianne" panose="02000000000000000000" pitchFamily="50" charset="0"/>
              <a:cs typeface="Times New Roman" panose="02020603050405020304" pitchFamily="18" charset="0"/>
            </a:endParaRPr>
          </a:p>
          <a:p>
            <a:pPr algn="just"/>
            <a:r>
              <a:rPr lang="fr-FR" sz="1600" dirty="0">
                <a:effectLst/>
                <a:latin typeface="Marianne" panose="02000000000000000000" pitchFamily="50" charset="0"/>
                <a:cs typeface="Times New Roman" panose="02020603050405020304" pitchFamily="18" charset="0"/>
              </a:rPr>
              <a:t>N’hésitez pas à nous contacter!</a:t>
            </a:r>
            <a:endParaRPr lang="fr-FR" sz="1600" dirty="0">
              <a:effectLst/>
            </a:endParaRPr>
          </a:p>
        </p:txBody>
      </p:sp>
    </p:spTree>
    <p:extLst>
      <p:ext uri="{BB962C8B-B14F-4D97-AF65-F5344CB8AC3E}">
        <p14:creationId xmlns:p14="http://schemas.microsoft.com/office/powerpoint/2010/main" val="2657139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8986" y="652874"/>
            <a:ext cx="9838240" cy="5316220"/>
            <a:chOff x="71973" y="18345"/>
            <a:chExt cx="18162905" cy="9814560"/>
          </a:xfrm>
        </p:grpSpPr>
        <p:pic>
          <p:nvPicPr>
            <p:cNvPr id="3" name="object 3"/>
            <p:cNvPicPr/>
            <p:nvPr/>
          </p:nvPicPr>
          <p:blipFill>
            <a:blip r:embed="rId2" cstate="print"/>
            <a:stretch>
              <a:fillRect/>
            </a:stretch>
          </p:blipFill>
          <p:spPr>
            <a:xfrm>
              <a:off x="6814061" y="1784708"/>
              <a:ext cx="3857624" cy="761999"/>
            </a:xfrm>
            <a:prstGeom prst="rect">
              <a:avLst/>
            </a:prstGeom>
          </p:spPr>
        </p:pic>
        <p:pic>
          <p:nvPicPr>
            <p:cNvPr id="4" name="object 4"/>
            <p:cNvPicPr/>
            <p:nvPr/>
          </p:nvPicPr>
          <p:blipFill>
            <a:blip r:embed="rId3" cstate="print"/>
            <a:stretch>
              <a:fillRect/>
            </a:stretch>
          </p:blipFill>
          <p:spPr>
            <a:xfrm>
              <a:off x="71973" y="18345"/>
              <a:ext cx="18162329" cy="9814297"/>
            </a:xfrm>
            <a:prstGeom prst="rect">
              <a:avLst/>
            </a:prstGeom>
          </p:spPr>
        </p:pic>
      </p:grpSp>
      <p:sp>
        <p:nvSpPr>
          <p:cNvPr id="5" name="object 5"/>
          <p:cNvSpPr txBox="1">
            <a:spLocks noGrp="1"/>
          </p:cNvSpPr>
          <p:nvPr>
            <p:ph type="title"/>
          </p:nvPr>
        </p:nvSpPr>
        <p:spPr>
          <a:xfrm>
            <a:off x="4911567" y="673203"/>
            <a:ext cx="805206" cy="223609"/>
          </a:xfrm>
          <a:prstGeom prst="rect">
            <a:avLst/>
          </a:prstGeom>
        </p:spPr>
        <p:txBody>
          <a:bodyPr vert="horz" wrap="square" lIns="0" tIns="6879" rIns="0" bIns="0" rtlCol="0">
            <a:spAutoFit/>
          </a:bodyPr>
          <a:lstStyle/>
          <a:p>
            <a:pPr marL="6880">
              <a:spcBef>
                <a:spcPts val="54"/>
              </a:spcBef>
            </a:pPr>
            <a:r>
              <a:rPr spc="-33" dirty="0"/>
              <a:t>Procédure</a:t>
            </a:r>
          </a:p>
        </p:txBody>
      </p:sp>
      <p:sp>
        <p:nvSpPr>
          <p:cNvPr id="6" name="object 6"/>
          <p:cNvSpPr txBox="1"/>
          <p:nvPr/>
        </p:nvSpPr>
        <p:spPr>
          <a:xfrm>
            <a:off x="1010492" y="650094"/>
            <a:ext cx="2653983" cy="1778494"/>
          </a:xfrm>
          <a:prstGeom prst="rect">
            <a:avLst/>
          </a:prstGeom>
        </p:spPr>
        <p:txBody>
          <a:bodyPr vert="horz" wrap="square" lIns="0" tIns="6535" rIns="0" bIns="0" rtlCol="0">
            <a:spAutoFit/>
          </a:bodyPr>
          <a:lstStyle/>
          <a:p>
            <a:pPr marL="629482" marR="860637" indent="-344667" defTabSz="495330">
              <a:lnSpc>
                <a:spcPct val="116700"/>
              </a:lnSpc>
              <a:spcBef>
                <a:spcPts val="51"/>
              </a:spcBef>
            </a:pPr>
            <a:r>
              <a:rPr sz="1110" kern="0" spc="92" dirty="0">
                <a:solidFill>
                  <a:srgbClr val="3B4F60"/>
                </a:solidFill>
                <a:latin typeface="Trebuchet MS"/>
                <a:cs typeface="Trebuchet MS"/>
              </a:rPr>
              <a:t>POURQUOI</a:t>
            </a:r>
            <a:r>
              <a:rPr sz="1110" kern="0" spc="-14" dirty="0">
                <a:solidFill>
                  <a:srgbClr val="3B4F60"/>
                </a:solidFill>
                <a:latin typeface="Trebuchet MS"/>
                <a:cs typeface="Trebuchet MS"/>
              </a:rPr>
              <a:t> </a:t>
            </a:r>
            <a:r>
              <a:rPr sz="1110" kern="0" spc="119" dirty="0">
                <a:solidFill>
                  <a:srgbClr val="3B4F60"/>
                </a:solidFill>
                <a:latin typeface="Trebuchet MS"/>
                <a:cs typeface="Trebuchet MS"/>
              </a:rPr>
              <a:t>UN</a:t>
            </a:r>
            <a:r>
              <a:rPr sz="1110" kern="0" spc="-11" dirty="0">
                <a:solidFill>
                  <a:srgbClr val="3B4F60"/>
                </a:solidFill>
                <a:latin typeface="Trebuchet MS"/>
                <a:cs typeface="Trebuchet MS"/>
              </a:rPr>
              <a:t> </a:t>
            </a:r>
            <a:r>
              <a:rPr sz="1110" kern="0" spc="76" dirty="0">
                <a:solidFill>
                  <a:srgbClr val="3B4F60"/>
                </a:solidFill>
                <a:latin typeface="Trebuchet MS"/>
                <a:cs typeface="Trebuchet MS"/>
              </a:rPr>
              <a:t>LABEL </a:t>
            </a:r>
            <a:r>
              <a:rPr sz="1110" kern="0" spc="103" dirty="0">
                <a:solidFill>
                  <a:srgbClr val="3B4F60"/>
                </a:solidFill>
                <a:latin typeface="Trebuchet MS"/>
                <a:cs typeface="Trebuchet MS"/>
              </a:rPr>
              <a:t>RÉGIONAL?</a:t>
            </a:r>
            <a:endParaRPr sz="1110" kern="0">
              <a:solidFill>
                <a:sysClr val="windowText" lastClr="000000"/>
              </a:solidFill>
              <a:latin typeface="Trebuchet MS"/>
              <a:cs typeface="Trebuchet MS"/>
            </a:endParaRPr>
          </a:p>
          <a:p>
            <a:pPr marL="6880" marR="194004" defTabSz="495330">
              <a:lnSpc>
                <a:spcPts val="1100"/>
              </a:lnSpc>
              <a:spcBef>
                <a:spcPts val="804"/>
              </a:spcBef>
            </a:pPr>
            <a:r>
              <a:rPr sz="975" kern="0" spc="30" dirty="0">
                <a:solidFill>
                  <a:srgbClr val="0097B1"/>
                </a:solidFill>
                <a:latin typeface="Trebuchet MS"/>
                <a:cs typeface="Trebuchet MS"/>
              </a:rPr>
              <a:t>Valoriser</a:t>
            </a:r>
            <a:r>
              <a:rPr sz="975" kern="0" spc="-8" dirty="0">
                <a:solidFill>
                  <a:srgbClr val="0097B1"/>
                </a:solidFill>
                <a:latin typeface="Trebuchet MS"/>
                <a:cs typeface="Trebuchet MS"/>
              </a:rPr>
              <a:t> </a:t>
            </a:r>
            <a:r>
              <a:rPr sz="975" kern="0" dirty="0">
                <a:solidFill>
                  <a:srgbClr val="0097B1"/>
                </a:solidFill>
                <a:latin typeface="Trebuchet MS"/>
                <a:cs typeface="Trebuchet MS"/>
              </a:rPr>
              <a:t>les</a:t>
            </a:r>
            <a:r>
              <a:rPr sz="975" kern="0" spc="-5" dirty="0">
                <a:solidFill>
                  <a:srgbClr val="0097B1"/>
                </a:solidFill>
                <a:latin typeface="Trebuchet MS"/>
                <a:cs typeface="Trebuchet MS"/>
              </a:rPr>
              <a:t> </a:t>
            </a:r>
            <a:r>
              <a:rPr sz="975" kern="0" dirty="0">
                <a:solidFill>
                  <a:srgbClr val="0097B1"/>
                </a:solidFill>
                <a:latin typeface="Trebuchet MS"/>
                <a:cs typeface="Trebuchet MS"/>
              </a:rPr>
              <a:t>projets</a:t>
            </a:r>
            <a:r>
              <a:rPr sz="975" kern="0" spc="-5" dirty="0">
                <a:solidFill>
                  <a:srgbClr val="0097B1"/>
                </a:solidFill>
                <a:latin typeface="Trebuchet MS"/>
                <a:cs typeface="Trebuchet MS"/>
              </a:rPr>
              <a:t> </a:t>
            </a:r>
            <a:r>
              <a:rPr sz="975" kern="0" dirty="0">
                <a:solidFill>
                  <a:srgbClr val="0097B1"/>
                </a:solidFill>
                <a:latin typeface="Trebuchet MS"/>
                <a:cs typeface="Trebuchet MS"/>
              </a:rPr>
              <a:t>de</a:t>
            </a:r>
            <a:r>
              <a:rPr sz="975" kern="0" spc="-5" dirty="0">
                <a:solidFill>
                  <a:srgbClr val="0097B1"/>
                </a:solidFill>
                <a:latin typeface="Trebuchet MS"/>
                <a:cs typeface="Trebuchet MS"/>
              </a:rPr>
              <a:t> </a:t>
            </a:r>
            <a:r>
              <a:rPr sz="975" kern="0" spc="-11" dirty="0">
                <a:solidFill>
                  <a:srgbClr val="0097B1"/>
                </a:solidFill>
                <a:latin typeface="Trebuchet MS"/>
                <a:cs typeface="Trebuchet MS"/>
              </a:rPr>
              <a:t>développement</a:t>
            </a:r>
            <a:r>
              <a:rPr sz="975" kern="0" spc="-5" dirty="0">
                <a:solidFill>
                  <a:srgbClr val="0097B1"/>
                </a:solidFill>
                <a:latin typeface="Trebuchet MS"/>
                <a:cs typeface="Trebuchet MS"/>
              </a:rPr>
              <a:t> </a:t>
            </a:r>
            <a:r>
              <a:rPr sz="975" kern="0" spc="-14" dirty="0">
                <a:solidFill>
                  <a:srgbClr val="0097B1"/>
                </a:solidFill>
                <a:latin typeface="Trebuchet MS"/>
                <a:cs typeface="Trebuchet MS"/>
              </a:rPr>
              <a:t>des </a:t>
            </a:r>
            <a:r>
              <a:rPr sz="975" kern="0" spc="-5" dirty="0">
                <a:solidFill>
                  <a:srgbClr val="0097B1"/>
                </a:solidFill>
                <a:latin typeface="Trebuchet MS"/>
                <a:cs typeface="Trebuchet MS"/>
              </a:rPr>
              <a:t>clubs.</a:t>
            </a:r>
            <a:endParaRPr sz="975" kern="0">
              <a:solidFill>
                <a:sysClr val="windowText" lastClr="000000"/>
              </a:solidFill>
              <a:latin typeface="Trebuchet MS"/>
              <a:cs typeface="Trebuchet MS"/>
            </a:endParaRPr>
          </a:p>
          <a:p>
            <a:pPr marL="6880" defTabSz="495330">
              <a:lnSpc>
                <a:spcPts val="1032"/>
              </a:lnSpc>
            </a:pPr>
            <a:r>
              <a:rPr sz="975" kern="0" dirty="0">
                <a:solidFill>
                  <a:srgbClr val="0097B1"/>
                </a:solidFill>
                <a:latin typeface="Trebuchet MS"/>
                <a:cs typeface="Trebuchet MS"/>
              </a:rPr>
              <a:t>Le</a:t>
            </a:r>
            <a:r>
              <a:rPr sz="975" kern="0" spc="-3" dirty="0">
                <a:solidFill>
                  <a:srgbClr val="0097B1"/>
                </a:solidFill>
                <a:latin typeface="Trebuchet MS"/>
                <a:cs typeface="Trebuchet MS"/>
              </a:rPr>
              <a:t> </a:t>
            </a:r>
            <a:r>
              <a:rPr sz="975" kern="0" dirty="0">
                <a:solidFill>
                  <a:srgbClr val="0097B1"/>
                </a:solidFill>
                <a:latin typeface="Trebuchet MS"/>
                <a:cs typeface="Trebuchet MS"/>
              </a:rPr>
              <a:t>dispositif </a:t>
            </a:r>
            <a:r>
              <a:rPr sz="975" kern="0" dirty="0">
                <a:solidFill>
                  <a:srgbClr val="0097B1"/>
                </a:solidFill>
                <a:latin typeface="Times New Roman"/>
                <a:cs typeface="Times New Roman"/>
              </a:rPr>
              <a:t>«</a:t>
            </a:r>
            <a:r>
              <a:rPr sz="975" kern="0" spc="49" dirty="0">
                <a:solidFill>
                  <a:srgbClr val="0097B1"/>
                </a:solidFill>
                <a:latin typeface="Times New Roman"/>
                <a:cs typeface="Times New Roman"/>
              </a:rPr>
              <a:t> </a:t>
            </a:r>
            <a:r>
              <a:rPr sz="975" kern="0" spc="95" dirty="0">
                <a:solidFill>
                  <a:srgbClr val="0097B1"/>
                </a:solidFill>
                <a:latin typeface="Trebuchet MS"/>
                <a:cs typeface="Trebuchet MS"/>
              </a:rPr>
              <a:t>CLUB</a:t>
            </a:r>
            <a:r>
              <a:rPr sz="975" kern="0" dirty="0">
                <a:solidFill>
                  <a:srgbClr val="0097B1"/>
                </a:solidFill>
                <a:latin typeface="Trebuchet MS"/>
                <a:cs typeface="Trebuchet MS"/>
              </a:rPr>
              <a:t> </a:t>
            </a:r>
            <a:r>
              <a:rPr sz="975" kern="0" spc="57" dirty="0">
                <a:solidFill>
                  <a:srgbClr val="0097B1"/>
                </a:solidFill>
                <a:latin typeface="Trebuchet MS"/>
                <a:cs typeface="Trebuchet MS"/>
              </a:rPr>
              <a:t>DE</a:t>
            </a:r>
            <a:r>
              <a:rPr sz="975" kern="0" dirty="0">
                <a:solidFill>
                  <a:srgbClr val="0097B1"/>
                </a:solidFill>
                <a:latin typeface="Trebuchet MS"/>
                <a:cs typeface="Trebuchet MS"/>
              </a:rPr>
              <a:t> </a:t>
            </a:r>
            <a:r>
              <a:rPr sz="975" kern="0" spc="122" dirty="0">
                <a:solidFill>
                  <a:srgbClr val="0097B1"/>
                </a:solidFill>
                <a:latin typeface="Trebuchet MS"/>
                <a:cs typeface="Trebuchet MS"/>
              </a:rPr>
              <a:t>DEMAIN</a:t>
            </a:r>
            <a:r>
              <a:rPr sz="975" kern="0" dirty="0">
                <a:solidFill>
                  <a:srgbClr val="0097B1"/>
                </a:solidFill>
                <a:latin typeface="Trebuchet MS"/>
                <a:cs typeface="Trebuchet MS"/>
              </a:rPr>
              <a:t> </a:t>
            </a:r>
            <a:r>
              <a:rPr sz="975" kern="0" dirty="0">
                <a:solidFill>
                  <a:srgbClr val="0097B1"/>
                </a:solidFill>
                <a:latin typeface="Times New Roman"/>
                <a:cs typeface="Times New Roman"/>
              </a:rPr>
              <a:t>»</a:t>
            </a:r>
            <a:r>
              <a:rPr sz="975" kern="0" spc="49" dirty="0">
                <a:solidFill>
                  <a:srgbClr val="0097B1"/>
                </a:solidFill>
                <a:latin typeface="Times New Roman"/>
                <a:cs typeface="Times New Roman"/>
              </a:rPr>
              <a:t> </a:t>
            </a:r>
            <a:r>
              <a:rPr sz="975" kern="0" spc="24" dirty="0">
                <a:solidFill>
                  <a:srgbClr val="0097B1"/>
                </a:solidFill>
                <a:latin typeface="Trebuchet MS"/>
                <a:cs typeface="Trebuchet MS"/>
              </a:rPr>
              <a:t>s</a:t>
            </a:r>
            <a:r>
              <a:rPr sz="975" kern="0" spc="24" dirty="0">
                <a:solidFill>
                  <a:srgbClr val="0097B1"/>
                </a:solidFill>
                <a:latin typeface="Arial MT"/>
                <a:cs typeface="Arial MT"/>
              </a:rPr>
              <a:t>’</a:t>
            </a:r>
            <a:r>
              <a:rPr sz="975" kern="0" spc="24" dirty="0">
                <a:solidFill>
                  <a:srgbClr val="0097B1"/>
                </a:solidFill>
                <a:latin typeface="Trebuchet MS"/>
                <a:cs typeface="Trebuchet MS"/>
              </a:rPr>
              <a:t>inscrit</a:t>
            </a:r>
            <a:endParaRPr sz="975" kern="0">
              <a:solidFill>
                <a:sysClr val="windowText" lastClr="000000"/>
              </a:solidFill>
              <a:latin typeface="Trebuchet MS"/>
              <a:cs typeface="Trebuchet MS"/>
            </a:endParaRPr>
          </a:p>
          <a:p>
            <a:pPr marL="6880" marR="132088" defTabSz="495330">
              <a:lnSpc>
                <a:spcPts val="1100"/>
              </a:lnSpc>
              <a:spcBef>
                <a:spcPts val="57"/>
              </a:spcBef>
            </a:pPr>
            <a:r>
              <a:rPr sz="975" kern="0" dirty="0">
                <a:solidFill>
                  <a:srgbClr val="0097B1"/>
                </a:solidFill>
                <a:latin typeface="Trebuchet MS"/>
                <a:cs typeface="Trebuchet MS"/>
              </a:rPr>
              <a:t>dans</a:t>
            </a:r>
            <a:r>
              <a:rPr sz="975" kern="0" spc="27" dirty="0">
                <a:solidFill>
                  <a:srgbClr val="0097B1"/>
                </a:solidFill>
                <a:latin typeface="Trebuchet MS"/>
                <a:cs typeface="Trebuchet MS"/>
              </a:rPr>
              <a:t> </a:t>
            </a:r>
            <a:r>
              <a:rPr sz="975" kern="0" dirty="0">
                <a:solidFill>
                  <a:srgbClr val="0097B1"/>
                </a:solidFill>
                <a:latin typeface="Trebuchet MS"/>
                <a:cs typeface="Trebuchet MS"/>
              </a:rPr>
              <a:t>une</a:t>
            </a:r>
            <a:r>
              <a:rPr sz="975" kern="0" spc="27" dirty="0">
                <a:solidFill>
                  <a:srgbClr val="0097B1"/>
                </a:solidFill>
                <a:latin typeface="Trebuchet MS"/>
                <a:cs typeface="Trebuchet MS"/>
              </a:rPr>
              <a:t> </a:t>
            </a:r>
            <a:r>
              <a:rPr sz="975" kern="0" dirty="0">
                <a:solidFill>
                  <a:srgbClr val="0097B1"/>
                </a:solidFill>
                <a:latin typeface="Trebuchet MS"/>
                <a:cs typeface="Trebuchet MS"/>
              </a:rPr>
              <a:t>stratégie</a:t>
            </a:r>
            <a:r>
              <a:rPr sz="975" kern="0" spc="27" dirty="0">
                <a:solidFill>
                  <a:srgbClr val="0097B1"/>
                </a:solidFill>
                <a:latin typeface="Trebuchet MS"/>
                <a:cs typeface="Trebuchet MS"/>
              </a:rPr>
              <a:t> </a:t>
            </a:r>
            <a:r>
              <a:rPr sz="975" kern="0" spc="30" dirty="0">
                <a:solidFill>
                  <a:srgbClr val="0097B1"/>
                </a:solidFill>
                <a:latin typeface="Trebuchet MS"/>
                <a:cs typeface="Trebuchet MS"/>
              </a:rPr>
              <a:t>visant </a:t>
            </a:r>
            <a:r>
              <a:rPr sz="975" kern="0" dirty="0">
                <a:solidFill>
                  <a:srgbClr val="0097B1"/>
                </a:solidFill>
                <a:latin typeface="Trebuchet MS"/>
                <a:cs typeface="Trebuchet MS"/>
              </a:rPr>
              <a:t>une</a:t>
            </a:r>
            <a:r>
              <a:rPr sz="975" kern="0" spc="27" dirty="0">
                <a:solidFill>
                  <a:srgbClr val="0097B1"/>
                </a:solidFill>
                <a:latin typeface="Trebuchet MS"/>
                <a:cs typeface="Trebuchet MS"/>
              </a:rPr>
              <a:t> </a:t>
            </a:r>
            <a:r>
              <a:rPr sz="975" kern="0" dirty="0">
                <a:solidFill>
                  <a:srgbClr val="0097B1"/>
                </a:solidFill>
                <a:latin typeface="Trebuchet MS"/>
                <a:cs typeface="Trebuchet MS"/>
              </a:rPr>
              <a:t>relation</a:t>
            </a:r>
            <a:r>
              <a:rPr sz="975" kern="0" spc="27" dirty="0">
                <a:solidFill>
                  <a:srgbClr val="0097B1"/>
                </a:solidFill>
                <a:latin typeface="Trebuchet MS"/>
                <a:cs typeface="Trebuchet MS"/>
              </a:rPr>
              <a:t> </a:t>
            </a:r>
            <a:r>
              <a:rPr sz="975" kern="0" spc="38" dirty="0">
                <a:solidFill>
                  <a:srgbClr val="0097B1"/>
                </a:solidFill>
                <a:latin typeface="Trebuchet MS"/>
                <a:cs typeface="Trebuchet MS"/>
              </a:rPr>
              <a:t>forte </a:t>
            </a:r>
            <a:r>
              <a:rPr sz="975" kern="0" dirty="0">
                <a:solidFill>
                  <a:srgbClr val="0097B1"/>
                </a:solidFill>
                <a:latin typeface="Trebuchet MS"/>
                <a:cs typeface="Trebuchet MS"/>
              </a:rPr>
              <a:t>entre</a:t>
            </a:r>
            <a:r>
              <a:rPr sz="975" kern="0" spc="3" dirty="0">
                <a:solidFill>
                  <a:srgbClr val="0097B1"/>
                </a:solidFill>
                <a:latin typeface="Trebuchet MS"/>
                <a:cs typeface="Trebuchet MS"/>
              </a:rPr>
              <a:t> </a:t>
            </a:r>
            <a:r>
              <a:rPr sz="975" kern="0" spc="-27" dirty="0">
                <a:solidFill>
                  <a:srgbClr val="0097B1"/>
                </a:solidFill>
                <a:latin typeface="Trebuchet MS"/>
                <a:cs typeface="Trebuchet MS"/>
              </a:rPr>
              <a:t>le</a:t>
            </a:r>
            <a:r>
              <a:rPr sz="975" kern="0" spc="3" dirty="0">
                <a:solidFill>
                  <a:srgbClr val="0097B1"/>
                </a:solidFill>
                <a:latin typeface="Trebuchet MS"/>
                <a:cs typeface="Trebuchet MS"/>
              </a:rPr>
              <a:t> </a:t>
            </a:r>
            <a:r>
              <a:rPr sz="975" kern="0" spc="122" dirty="0">
                <a:solidFill>
                  <a:srgbClr val="0097B1"/>
                </a:solidFill>
                <a:latin typeface="Trebuchet MS"/>
                <a:cs typeface="Trebuchet MS"/>
              </a:rPr>
              <a:t>CROS</a:t>
            </a:r>
            <a:r>
              <a:rPr sz="975" kern="0" spc="5" dirty="0">
                <a:solidFill>
                  <a:srgbClr val="0097B1"/>
                </a:solidFill>
                <a:latin typeface="Trebuchet MS"/>
                <a:cs typeface="Trebuchet MS"/>
              </a:rPr>
              <a:t> </a:t>
            </a:r>
            <a:r>
              <a:rPr sz="975" kern="0" spc="49" dirty="0">
                <a:solidFill>
                  <a:srgbClr val="0097B1"/>
                </a:solidFill>
                <a:latin typeface="Trebuchet MS"/>
                <a:cs typeface="Trebuchet MS"/>
              </a:rPr>
              <a:t>HDF</a:t>
            </a:r>
            <a:r>
              <a:rPr sz="975" kern="0" spc="3" dirty="0">
                <a:solidFill>
                  <a:srgbClr val="0097B1"/>
                </a:solidFill>
                <a:latin typeface="Trebuchet MS"/>
                <a:cs typeface="Trebuchet MS"/>
              </a:rPr>
              <a:t> </a:t>
            </a:r>
            <a:r>
              <a:rPr sz="975" kern="0" dirty="0">
                <a:solidFill>
                  <a:srgbClr val="0097B1"/>
                </a:solidFill>
                <a:latin typeface="Trebuchet MS"/>
                <a:cs typeface="Trebuchet MS"/>
              </a:rPr>
              <a:t>et</a:t>
            </a:r>
            <a:r>
              <a:rPr sz="975" kern="0" spc="3" dirty="0">
                <a:solidFill>
                  <a:srgbClr val="0097B1"/>
                </a:solidFill>
                <a:latin typeface="Trebuchet MS"/>
                <a:cs typeface="Trebuchet MS"/>
              </a:rPr>
              <a:t> </a:t>
            </a:r>
            <a:r>
              <a:rPr sz="975" kern="0" dirty="0">
                <a:solidFill>
                  <a:srgbClr val="0097B1"/>
                </a:solidFill>
                <a:latin typeface="Trebuchet MS"/>
                <a:cs typeface="Trebuchet MS"/>
              </a:rPr>
              <a:t>les</a:t>
            </a:r>
            <a:r>
              <a:rPr sz="975" kern="0" spc="5" dirty="0">
                <a:solidFill>
                  <a:srgbClr val="0097B1"/>
                </a:solidFill>
                <a:latin typeface="Trebuchet MS"/>
                <a:cs typeface="Trebuchet MS"/>
              </a:rPr>
              <a:t> </a:t>
            </a:r>
            <a:r>
              <a:rPr sz="975" kern="0" spc="-5" dirty="0">
                <a:solidFill>
                  <a:srgbClr val="0097B1"/>
                </a:solidFill>
                <a:latin typeface="Trebuchet MS"/>
                <a:cs typeface="Trebuchet MS"/>
              </a:rPr>
              <a:t>ligues/clubs.</a:t>
            </a:r>
            <a:endParaRPr sz="975" kern="0">
              <a:solidFill>
                <a:sysClr val="windowText" lastClr="000000"/>
              </a:solidFill>
              <a:latin typeface="Trebuchet MS"/>
              <a:cs typeface="Trebuchet MS"/>
            </a:endParaRPr>
          </a:p>
          <a:p>
            <a:pPr marL="6880" defTabSz="495330">
              <a:lnSpc>
                <a:spcPts val="1032"/>
              </a:lnSpc>
            </a:pPr>
            <a:r>
              <a:rPr sz="975" kern="0" spc="51" dirty="0">
                <a:solidFill>
                  <a:srgbClr val="0097B1"/>
                </a:solidFill>
                <a:latin typeface="Trebuchet MS"/>
                <a:cs typeface="Trebuchet MS"/>
              </a:rPr>
              <a:t>Cette</a:t>
            </a:r>
            <a:r>
              <a:rPr sz="975" kern="0" spc="-8" dirty="0">
                <a:solidFill>
                  <a:srgbClr val="0097B1"/>
                </a:solidFill>
                <a:latin typeface="Trebuchet MS"/>
                <a:cs typeface="Trebuchet MS"/>
              </a:rPr>
              <a:t> </a:t>
            </a:r>
            <a:r>
              <a:rPr sz="975" kern="0" dirty="0">
                <a:solidFill>
                  <a:srgbClr val="0097B1"/>
                </a:solidFill>
                <a:latin typeface="Trebuchet MS"/>
                <a:cs typeface="Trebuchet MS"/>
              </a:rPr>
              <a:t>mutualisation</a:t>
            </a:r>
            <a:r>
              <a:rPr sz="975" kern="0" spc="-8" dirty="0">
                <a:solidFill>
                  <a:srgbClr val="0097B1"/>
                </a:solidFill>
                <a:latin typeface="Trebuchet MS"/>
                <a:cs typeface="Trebuchet MS"/>
              </a:rPr>
              <a:t> </a:t>
            </a:r>
            <a:r>
              <a:rPr sz="975" kern="0" dirty="0">
                <a:solidFill>
                  <a:srgbClr val="0097B1"/>
                </a:solidFill>
                <a:latin typeface="Trebuchet MS"/>
                <a:cs typeface="Trebuchet MS"/>
              </a:rPr>
              <a:t>de</a:t>
            </a:r>
            <a:r>
              <a:rPr sz="975" kern="0" spc="-8" dirty="0">
                <a:solidFill>
                  <a:srgbClr val="0097B1"/>
                </a:solidFill>
                <a:latin typeface="Trebuchet MS"/>
                <a:cs typeface="Trebuchet MS"/>
              </a:rPr>
              <a:t> </a:t>
            </a:r>
            <a:r>
              <a:rPr sz="975" kern="0" dirty="0">
                <a:solidFill>
                  <a:srgbClr val="0097B1"/>
                </a:solidFill>
                <a:latin typeface="Trebuchet MS"/>
                <a:cs typeface="Trebuchet MS"/>
              </a:rPr>
              <a:t>moyens</a:t>
            </a:r>
            <a:r>
              <a:rPr sz="975" kern="0" spc="-8" dirty="0">
                <a:solidFill>
                  <a:srgbClr val="0097B1"/>
                </a:solidFill>
                <a:latin typeface="Trebuchet MS"/>
                <a:cs typeface="Trebuchet MS"/>
              </a:rPr>
              <a:t> </a:t>
            </a:r>
            <a:r>
              <a:rPr sz="975" kern="0" spc="19" dirty="0">
                <a:solidFill>
                  <a:srgbClr val="0097B1"/>
                </a:solidFill>
                <a:latin typeface="Trebuchet MS"/>
                <a:cs typeface="Trebuchet MS"/>
              </a:rPr>
              <a:t>s</a:t>
            </a:r>
            <a:r>
              <a:rPr sz="975" kern="0" spc="19" dirty="0">
                <a:solidFill>
                  <a:srgbClr val="0097B1"/>
                </a:solidFill>
                <a:latin typeface="Arial MT"/>
                <a:cs typeface="Arial MT"/>
              </a:rPr>
              <a:t>’</a:t>
            </a:r>
            <a:r>
              <a:rPr sz="975" kern="0" spc="19" dirty="0">
                <a:solidFill>
                  <a:srgbClr val="0097B1"/>
                </a:solidFill>
                <a:latin typeface="Trebuchet MS"/>
                <a:cs typeface="Trebuchet MS"/>
              </a:rPr>
              <a:t>organiserait</a:t>
            </a:r>
            <a:endParaRPr sz="975" kern="0">
              <a:solidFill>
                <a:sysClr val="windowText" lastClr="000000"/>
              </a:solidFill>
              <a:latin typeface="Trebuchet MS"/>
              <a:cs typeface="Trebuchet MS"/>
            </a:endParaRPr>
          </a:p>
          <a:p>
            <a:pPr marL="6880" marR="2752" defTabSz="495330">
              <a:lnSpc>
                <a:spcPts val="1100"/>
              </a:lnSpc>
              <a:spcBef>
                <a:spcPts val="60"/>
              </a:spcBef>
            </a:pPr>
            <a:r>
              <a:rPr sz="975" kern="0" spc="49" dirty="0">
                <a:solidFill>
                  <a:srgbClr val="0097B1"/>
                </a:solidFill>
                <a:latin typeface="Trebuchet MS"/>
                <a:cs typeface="Trebuchet MS"/>
              </a:rPr>
              <a:t>sur</a:t>
            </a:r>
            <a:r>
              <a:rPr sz="975" kern="0" spc="-3" dirty="0">
                <a:solidFill>
                  <a:srgbClr val="0097B1"/>
                </a:solidFill>
                <a:latin typeface="Trebuchet MS"/>
                <a:cs typeface="Trebuchet MS"/>
              </a:rPr>
              <a:t> </a:t>
            </a:r>
            <a:r>
              <a:rPr sz="975" kern="0" dirty="0">
                <a:solidFill>
                  <a:srgbClr val="0097B1"/>
                </a:solidFill>
                <a:latin typeface="Trebuchet MS"/>
                <a:cs typeface="Trebuchet MS"/>
              </a:rPr>
              <a:t>fond</a:t>
            </a:r>
            <a:r>
              <a:rPr sz="975" kern="0" spc="-3" dirty="0">
                <a:solidFill>
                  <a:srgbClr val="0097B1"/>
                </a:solidFill>
                <a:latin typeface="Trebuchet MS"/>
                <a:cs typeface="Trebuchet MS"/>
              </a:rPr>
              <a:t> </a:t>
            </a:r>
            <a:r>
              <a:rPr sz="975" kern="0" dirty="0">
                <a:solidFill>
                  <a:srgbClr val="0097B1"/>
                </a:solidFill>
                <a:latin typeface="Trebuchet MS"/>
                <a:cs typeface="Trebuchet MS"/>
              </a:rPr>
              <a:t>de</a:t>
            </a:r>
            <a:r>
              <a:rPr sz="975" kern="0" spc="-3" dirty="0">
                <a:solidFill>
                  <a:srgbClr val="0097B1"/>
                </a:solidFill>
                <a:latin typeface="Trebuchet MS"/>
                <a:cs typeface="Trebuchet MS"/>
              </a:rPr>
              <a:t> </a:t>
            </a:r>
            <a:r>
              <a:rPr sz="975" kern="0" spc="-14" dirty="0">
                <a:solidFill>
                  <a:srgbClr val="0097B1"/>
                </a:solidFill>
                <a:latin typeface="Trebuchet MS"/>
                <a:cs typeface="Trebuchet MS"/>
              </a:rPr>
              <a:t>mécénat.</a:t>
            </a:r>
            <a:r>
              <a:rPr sz="975" kern="0" spc="-3" dirty="0">
                <a:solidFill>
                  <a:srgbClr val="0097B1"/>
                </a:solidFill>
                <a:latin typeface="Trebuchet MS"/>
                <a:cs typeface="Trebuchet MS"/>
              </a:rPr>
              <a:t> </a:t>
            </a:r>
            <a:r>
              <a:rPr sz="975" kern="0" spc="30" dirty="0">
                <a:solidFill>
                  <a:srgbClr val="0097B1"/>
                </a:solidFill>
                <a:latin typeface="Trebuchet MS"/>
                <a:cs typeface="Trebuchet MS"/>
              </a:rPr>
              <a:t>D</a:t>
            </a:r>
            <a:r>
              <a:rPr sz="975" kern="0" spc="30" dirty="0">
                <a:solidFill>
                  <a:srgbClr val="0097B1"/>
                </a:solidFill>
                <a:latin typeface="Arial MT"/>
                <a:cs typeface="Arial MT"/>
              </a:rPr>
              <a:t>’</a:t>
            </a:r>
            <a:r>
              <a:rPr sz="975" kern="0" spc="30" dirty="0">
                <a:solidFill>
                  <a:srgbClr val="0097B1"/>
                </a:solidFill>
                <a:latin typeface="Trebuchet MS"/>
                <a:cs typeface="Trebuchet MS"/>
              </a:rPr>
              <a:t>où</a:t>
            </a:r>
            <a:r>
              <a:rPr sz="975" kern="0" spc="-3" dirty="0">
                <a:solidFill>
                  <a:srgbClr val="0097B1"/>
                </a:solidFill>
                <a:latin typeface="Trebuchet MS"/>
                <a:cs typeface="Trebuchet MS"/>
              </a:rPr>
              <a:t> </a:t>
            </a:r>
            <a:r>
              <a:rPr sz="975" kern="0" dirty="0">
                <a:solidFill>
                  <a:srgbClr val="0097B1"/>
                </a:solidFill>
                <a:latin typeface="Trebuchet MS"/>
                <a:cs typeface="Trebuchet MS"/>
              </a:rPr>
              <a:t>la</a:t>
            </a:r>
            <a:r>
              <a:rPr sz="975" kern="0" spc="-3" dirty="0">
                <a:solidFill>
                  <a:srgbClr val="0097B1"/>
                </a:solidFill>
                <a:latin typeface="Trebuchet MS"/>
                <a:cs typeface="Trebuchet MS"/>
              </a:rPr>
              <a:t> </a:t>
            </a:r>
            <a:r>
              <a:rPr sz="975" kern="0" dirty="0">
                <a:solidFill>
                  <a:srgbClr val="0097B1"/>
                </a:solidFill>
                <a:latin typeface="Trebuchet MS"/>
                <a:cs typeface="Trebuchet MS"/>
              </a:rPr>
              <a:t>participation</a:t>
            </a:r>
            <a:r>
              <a:rPr sz="975" kern="0" spc="-3" dirty="0">
                <a:solidFill>
                  <a:srgbClr val="0097B1"/>
                </a:solidFill>
                <a:latin typeface="Trebuchet MS"/>
                <a:cs typeface="Trebuchet MS"/>
              </a:rPr>
              <a:t> </a:t>
            </a:r>
            <a:r>
              <a:rPr sz="975" kern="0" spc="-14" dirty="0">
                <a:solidFill>
                  <a:srgbClr val="0097B1"/>
                </a:solidFill>
                <a:latin typeface="Trebuchet MS"/>
                <a:cs typeface="Trebuchet MS"/>
              </a:rPr>
              <a:t>de </a:t>
            </a:r>
            <a:r>
              <a:rPr sz="975" kern="0" dirty="0">
                <a:solidFill>
                  <a:srgbClr val="0097B1"/>
                </a:solidFill>
                <a:latin typeface="Trebuchet MS"/>
                <a:cs typeface="Trebuchet MS"/>
              </a:rPr>
              <a:t>partenaires</a:t>
            </a:r>
            <a:r>
              <a:rPr sz="975" kern="0" spc="24" dirty="0">
                <a:solidFill>
                  <a:srgbClr val="0097B1"/>
                </a:solidFill>
                <a:latin typeface="Trebuchet MS"/>
                <a:cs typeface="Trebuchet MS"/>
              </a:rPr>
              <a:t> </a:t>
            </a:r>
            <a:r>
              <a:rPr sz="975" kern="0" dirty="0">
                <a:solidFill>
                  <a:srgbClr val="0097B1"/>
                </a:solidFill>
                <a:latin typeface="Trebuchet MS"/>
                <a:cs typeface="Trebuchet MS"/>
              </a:rPr>
              <a:t>nouveaux</a:t>
            </a:r>
            <a:r>
              <a:rPr sz="975" kern="0" spc="24" dirty="0">
                <a:solidFill>
                  <a:srgbClr val="0097B1"/>
                </a:solidFill>
                <a:latin typeface="Trebuchet MS"/>
                <a:cs typeface="Trebuchet MS"/>
              </a:rPr>
              <a:t> </a:t>
            </a:r>
            <a:r>
              <a:rPr sz="975" kern="0" dirty="0">
                <a:solidFill>
                  <a:srgbClr val="0097B1"/>
                </a:solidFill>
                <a:latin typeface="Trebuchet MS"/>
                <a:cs typeface="Trebuchet MS"/>
              </a:rPr>
              <a:t>que</a:t>
            </a:r>
            <a:r>
              <a:rPr sz="975" kern="0" spc="24" dirty="0">
                <a:solidFill>
                  <a:srgbClr val="0097B1"/>
                </a:solidFill>
                <a:latin typeface="Trebuchet MS"/>
                <a:cs typeface="Trebuchet MS"/>
              </a:rPr>
              <a:t> </a:t>
            </a:r>
            <a:r>
              <a:rPr sz="975" kern="0" spc="30" dirty="0">
                <a:solidFill>
                  <a:srgbClr val="0097B1"/>
                </a:solidFill>
                <a:latin typeface="Trebuchet MS"/>
                <a:cs typeface="Trebuchet MS"/>
              </a:rPr>
              <a:t>sont</a:t>
            </a:r>
            <a:r>
              <a:rPr sz="975" kern="0" spc="24" dirty="0">
                <a:solidFill>
                  <a:srgbClr val="0097B1"/>
                </a:solidFill>
                <a:latin typeface="Trebuchet MS"/>
                <a:cs typeface="Trebuchet MS"/>
              </a:rPr>
              <a:t> </a:t>
            </a:r>
            <a:r>
              <a:rPr sz="975" kern="0" dirty="0">
                <a:solidFill>
                  <a:srgbClr val="0097B1"/>
                </a:solidFill>
                <a:latin typeface="Trebuchet MS"/>
                <a:cs typeface="Trebuchet MS"/>
              </a:rPr>
              <a:t>les</a:t>
            </a:r>
            <a:r>
              <a:rPr sz="975" kern="0" spc="27" dirty="0">
                <a:solidFill>
                  <a:srgbClr val="0097B1"/>
                </a:solidFill>
                <a:latin typeface="Trebuchet MS"/>
                <a:cs typeface="Trebuchet MS"/>
              </a:rPr>
              <a:t> </a:t>
            </a:r>
            <a:r>
              <a:rPr sz="975" kern="0" spc="-5" dirty="0">
                <a:solidFill>
                  <a:srgbClr val="0097B1"/>
                </a:solidFill>
                <a:latin typeface="Trebuchet MS"/>
                <a:cs typeface="Trebuchet MS"/>
              </a:rPr>
              <a:t>entreprises privées.</a:t>
            </a:r>
            <a:endParaRPr sz="975" kern="0">
              <a:solidFill>
                <a:sysClr val="windowText" lastClr="000000"/>
              </a:solidFill>
              <a:latin typeface="Trebuchet MS"/>
              <a:cs typeface="Trebuchet MS"/>
            </a:endParaRPr>
          </a:p>
        </p:txBody>
      </p:sp>
      <p:sp>
        <p:nvSpPr>
          <p:cNvPr id="7" name="object 7"/>
          <p:cNvSpPr txBox="1"/>
          <p:nvPr/>
        </p:nvSpPr>
        <p:spPr>
          <a:xfrm>
            <a:off x="6822753" y="3815168"/>
            <a:ext cx="2999661" cy="1836085"/>
          </a:xfrm>
          <a:prstGeom prst="rect">
            <a:avLst/>
          </a:prstGeom>
        </p:spPr>
        <p:txBody>
          <a:bodyPr vert="horz" wrap="square" lIns="0" tIns="42995" rIns="0" bIns="0" rtlCol="0">
            <a:spAutoFit/>
          </a:bodyPr>
          <a:lstStyle/>
          <a:p>
            <a:pPr marL="935280" defTabSz="495330">
              <a:spcBef>
                <a:spcPts val="339"/>
              </a:spcBef>
            </a:pPr>
            <a:r>
              <a:rPr sz="1408" kern="0" spc="-41" dirty="0">
                <a:solidFill>
                  <a:srgbClr val="3B4F60"/>
                </a:solidFill>
                <a:latin typeface="Arial MT"/>
                <a:cs typeface="Arial MT"/>
              </a:rPr>
              <a:t>Place</a:t>
            </a:r>
            <a:r>
              <a:rPr sz="1408" kern="0" spc="-14" dirty="0">
                <a:solidFill>
                  <a:srgbClr val="3B4F60"/>
                </a:solidFill>
                <a:latin typeface="Arial MT"/>
                <a:cs typeface="Arial MT"/>
              </a:rPr>
              <a:t> </a:t>
            </a:r>
            <a:r>
              <a:rPr sz="1408" kern="0" spc="-54" dirty="0">
                <a:solidFill>
                  <a:srgbClr val="3B4F60"/>
                </a:solidFill>
                <a:latin typeface="Arial MT"/>
                <a:cs typeface="Arial MT"/>
              </a:rPr>
              <a:t>des</a:t>
            </a:r>
            <a:r>
              <a:rPr sz="1408" kern="0" spc="-14" dirty="0">
                <a:solidFill>
                  <a:srgbClr val="3B4F60"/>
                </a:solidFill>
                <a:latin typeface="Arial MT"/>
                <a:cs typeface="Arial MT"/>
              </a:rPr>
              <a:t> </a:t>
            </a:r>
            <a:r>
              <a:rPr sz="1408" kern="0" spc="-27" dirty="0">
                <a:solidFill>
                  <a:srgbClr val="3B4F60"/>
                </a:solidFill>
                <a:latin typeface="Arial MT"/>
                <a:cs typeface="Arial MT"/>
              </a:rPr>
              <a:t>entreprises</a:t>
            </a:r>
            <a:r>
              <a:rPr sz="1408" kern="0" spc="-11" dirty="0">
                <a:solidFill>
                  <a:srgbClr val="3B4F60"/>
                </a:solidFill>
                <a:latin typeface="Arial MT"/>
                <a:cs typeface="Arial MT"/>
              </a:rPr>
              <a:t> </a:t>
            </a:r>
            <a:r>
              <a:rPr sz="1408" kern="0" spc="-24" dirty="0">
                <a:solidFill>
                  <a:srgbClr val="3B4F60"/>
                </a:solidFill>
                <a:latin typeface="Arial MT"/>
                <a:cs typeface="Arial MT"/>
              </a:rPr>
              <a:t>dans</a:t>
            </a:r>
            <a:endParaRPr sz="1408" kern="0">
              <a:solidFill>
                <a:sysClr val="windowText" lastClr="000000"/>
              </a:solidFill>
              <a:latin typeface="Arial MT"/>
              <a:cs typeface="Arial MT"/>
            </a:endParaRPr>
          </a:p>
          <a:p>
            <a:pPr marL="979997" defTabSz="495330">
              <a:spcBef>
                <a:spcPts val="287"/>
              </a:spcBef>
              <a:tabLst>
                <a:tab pos="1640094" algn="l"/>
              </a:tabLst>
            </a:pPr>
            <a:r>
              <a:rPr sz="1625" kern="0" baseline="-33333" dirty="0">
                <a:solidFill>
                  <a:srgbClr val="004AAC"/>
                </a:solidFill>
                <a:latin typeface="Trebuchet MS"/>
                <a:cs typeface="Trebuchet MS"/>
              </a:rPr>
              <a:t>Option</a:t>
            </a:r>
            <a:r>
              <a:rPr sz="1625" kern="0" spc="41" baseline="-33333" dirty="0">
                <a:solidFill>
                  <a:srgbClr val="004AAC"/>
                </a:solidFill>
                <a:latin typeface="Trebuchet MS"/>
                <a:cs typeface="Trebuchet MS"/>
              </a:rPr>
              <a:t> </a:t>
            </a:r>
            <a:r>
              <a:rPr sz="1625" kern="0" spc="-361" baseline="-33333" dirty="0">
                <a:solidFill>
                  <a:srgbClr val="004AAC"/>
                </a:solidFill>
                <a:latin typeface="Trebuchet MS"/>
                <a:cs typeface="Trebuchet MS"/>
              </a:rPr>
              <a:t>1</a:t>
            </a:r>
            <a:r>
              <a:rPr sz="1625" kern="0" spc="44" baseline="-33333" dirty="0">
                <a:solidFill>
                  <a:srgbClr val="004AAC"/>
                </a:solidFill>
                <a:latin typeface="Trebuchet MS"/>
                <a:cs typeface="Trebuchet MS"/>
              </a:rPr>
              <a:t> </a:t>
            </a:r>
            <a:r>
              <a:rPr sz="1625" kern="0" spc="-41" baseline="-33333" dirty="0">
                <a:solidFill>
                  <a:srgbClr val="004AAC"/>
                </a:solidFill>
                <a:latin typeface="Trebuchet MS"/>
                <a:cs typeface="Trebuchet MS"/>
              </a:rPr>
              <a:t>:</a:t>
            </a:r>
            <a:r>
              <a:rPr sz="1625" kern="0" baseline="-33333" dirty="0">
                <a:solidFill>
                  <a:srgbClr val="004AAC"/>
                </a:solidFill>
                <a:latin typeface="Trebuchet MS"/>
                <a:cs typeface="Trebuchet MS"/>
              </a:rPr>
              <a:t>	</a:t>
            </a:r>
            <a:r>
              <a:rPr sz="1408" kern="0" spc="-22" dirty="0">
                <a:solidFill>
                  <a:srgbClr val="3B4F60"/>
                </a:solidFill>
                <a:latin typeface="Arial MT"/>
                <a:cs typeface="Arial MT"/>
              </a:rPr>
              <a:t>le</a:t>
            </a:r>
            <a:r>
              <a:rPr sz="1408" kern="0" spc="-30" dirty="0">
                <a:solidFill>
                  <a:srgbClr val="3B4F60"/>
                </a:solidFill>
                <a:latin typeface="Arial MT"/>
                <a:cs typeface="Arial MT"/>
              </a:rPr>
              <a:t> </a:t>
            </a:r>
            <a:r>
              <a:rPr sz="1408" kern="0" spc="-5" dirty="0">
                <a:solidFill>
                  <a:srgbClr val="3B4F60"/>
                </a:solidFill>
                <a:latin typeface="Arial MT"/>
                <a:cs typeface="Arial MT"/>
              </a:rPr>
              <a:t>projet</a:t>
            </a:r>
            <a:endParaRPr sz="1408" kern="0">
              <a:solidFill>
                <a:sysClr val="windowText" lastClr="000000"/>
              </a:solidFill>
              <a:latin typeface="Arial MT"/>
              <a:cs typeface="Arial MT"/>
            </a:endParaRPr>
          </a:p>
          <a:p>
            <a:pPr marL="20639" marR="228402" defTabSz="495330">
              <a:lnSpc>
                <a:spcPts val="1219"/>
              </a:lnSpc>
              <a:spcBef>
                <a:spcPts val="618"/>
              </a:spcBef>
            </a:pPr>
            <a:r>
              <a:rPr sz="1083" kern="0" dirty="0">
                <a:solidFill>
                  <a:srgbClr val="004AAC"/>
                </a:solidFill>
                <a:latin typeface="Trebuchet MS"/>
                <a:cs typeface="Trebuchet MS"/>
              </a:rPr>
              <a:t>Le </a:t>
            </a:r>
            <a:r>
              <a:rPr sz="1083" kern="0" spc="138" dirty="0">
                <a:solidFill>
                  <a:srgbClr val="004AAC"/>
                </a:solidFill>
                <a:latin typeface="Trebuchet MS"/>
                <a:cs typeface="Trebuchet MS"/>
              </a:rPr>
              <a:t>CROS</a:t>
            </a:r>
            <a:r>
              <a:rPr sz="1083" kern="0" spc="3" dirty="0">
                <a:solidFill>
                  <a:srgbClr val="004AAC"/>
                </a:solidFill>
                <a:latin typeface="Trebuchet MS"/>
                <a:cs typeface="Trebuchet MS"/>
              </a:rPr>
              <a:t> </a:t>
            </a:r>
            <a:r>
              <a:rPr sz="1083" kern="0" spc="51" dirty="0">
                <a:solidFill>
                  <a:srgbClr val="004AAC"/>
                </a:solidFill>
                <a:latin typeface="Trebuchet MS"/>
                <a:cs typeface="Trebuchet MS"/>
              </a:rPr>
              <a:t>HDF</a:t>
            </a:r>
            <a:r>
              <a:rPr sz="1083" kern="0" dirty="0">
                <a:solidFill>
                  <a:srgbClr val="004AAC"/>
                </a:solidFill>
                <a:latin typeface="Trebuchet MS"/>
                <a:cs typeface="Trebuchet MS"/>
              </a:rPr>
              <a:t> </a:t>
            </a:r>
            <a:r>
              <a:rPr sz="1083" kern="0" spc="33" dirty="0">
                <a:solidFill>
                  <a:srgbClr val="004AAC"/>
                </a:solidFill>
                <a:latin typeface="Trebuchet MS"/>
                <a:cs typeface="Trebuchet MS"/>
              </a:rPr>
              <a:t>portera</a:t>
            </a:r>
            <a:r>
              <a:rPr sz="1083" kern="0" spc="3" dirty="0">
                <a:solidFill>
                  <a:srgbClr val="004AAC"/>
                </a:solidFill>
                <a:latin typeface="Trebuchet MS"/>
                <a:cs typeface="Trebuchet MS"/>
              </a:rPr>
              <a:t> </a:t>
            </a:r>
            <a:r>
              <a:rPr sz="1083" kern="0" dirty="0">
                <a:solidFill>
                  <a:srgbClr val="004AAC"/>
                </a:solidFill>
                <a:latin typeface="Trebuchet MS"/>
                <a:cs typeface="Trebuchet MS"/>
              </a:rPr>
              <a:t>les projets</a:t>
            </a:r>
            <a:r>
              <a:rPr sz="1083" kern="0" spc="3" dirty="0">
                <a:solidFill>
                  <a:srgbClr val="004AAC"/>
                </a:solidFill>
                <a:latin typeface="Trebuchet MS"/>
                <a:cs typeface="Trebuchet MS"/>
              </a:rPr>
              <a:t> </a:t>
            </a:r>
            <a:r>
              <a:rPr sz="1083" kern="0" spc="22" dirty="0">
                <a:solidFill>
                  <a:srgbClr val="004AAC"/>
                </a:solidFill>
                <a:latin typeface="Trebuchet MS"/>
                <a:cs typeface="Trebuchet MS"/>
              </a:rPr>
              <a:t>retenus </a:t>
            </a:r>
            <a:r>
              <a:rPr sz="1083" kern="0" dirty="0">
                <a:solidFill>
                  <a:srgbClr val="004AAC"/>
                </a:solidFill>
                <a:latin typeface="Trebuchet MS"/>
                <a:cs typeface="Trebuchet MS"/>
              </a:rPr>
              <a:t>auprès</a:t>
            </a:r>
            <a:r>
              <a:rPr sz="1083" kern="0" spc="-3" dirty="0">
                <a:solidFill>
                  <a:srgbClr val="004AAC"/>
                </a:solidFill>
                <a:latin typeface="Trebuchet MS"/>
                <a:cs typeface="Trebuchet MS"/>
              </a:rPr>
              <a:t> </a:t>
            </a:r>
            <a:r>
              <a:rPr sz="1083" kern="0" dirty="0">
                <a:solidFill>
                  <a:srgbClr val="004AAC"/>
                </a:solidFill>
                <a:latin typeface="Trebuchet MS"/>
                <a:cs typeface="Trebuchet MS"/>
              </a:rPr>
              <a:t>des</a:t>
            </a:r>
            <a:r>
              <a:rPr sz="1083" kern="0" spc="-3" dirty="0">
                <a:solidFill>
                  <a:srgbClr val="004AAC"/>
                </a:solidFill>
                <a:latin typeface="Trebuchet MS"/>
                <a:cs typeface="Trebuchet MS"/>
              </a:rPr>
              <a:t> </a:t>
            </a:r>
            <a:r>
              <a:rPr sz="1083" kern="0" spc="24" dirty="0">
                <a:solidFill>
                  <a:srgbClr val="004AAC"/>
                </a:solidFill>
                <a:latin typeface="Trebuchet MS"/>
                <a:cs typeface="Trebuchet MS"/>
              </a:rPr>
              <a:t>entreprises</a:t>
            </a:r>
            <a:r>
              <a:rPr sz="1083" kern="0" spc="-3" dirty="0">
                <a:solidFill>
                  <a:srgbClr val="004AAC"/>
                </a:solidFill>
                <a:latin typeface="Trebuchet MS"/>
                <a:cs typeface="Trebuchet MS"/>
              </a:rPr>
              <a:t> </a:t>
            </a:r>
            <a:r>
              <a:rPr sz="1083" kern="0" dirty="0">
                <a:solidFill>
                  <a:srgbClr val="004AAC"/>
                </a:solidFill>
                <a:latin typeface="Trebuchet MS"/>
                <a:cs typeface="Trebuchet MS"/>
              </a:rPr>
              <a:t>les</a:t>
            </a:r>
            <a:r>
              <a:rPr sz="1083" kern="0" spc="-3" dirty="0">
                <a:solidFill>
                  <a:srgbClr val="004AAC"/>
                </a:solidFill>
                <a:latin typeface="Trebuchet MS"/>
                <a:cs typeface="Trebuchet MS"/>
              </a:rPr>
              <a:t> </a:t>
            </a:r>
            <a:r>
              <a:rPr sz="1083" kern="0" spc="-24" dirty="0">
                <a:solidFill>
                  <a:srgbClr val="004AAC"/>
                </a:solidFill>
                <a:latin typeface="Trebuchet MS"/>
                <a:cs typeface="Trebuchet MS"/>
              </a:rPr>
              <a:t>mieux</a:t>
            </a:r>
            <a:r>
              <a:rPr sz="1083" kern="0" dirty="0">
                <a:solidFill>
                  <a:srgbClr val="004AAC"/>
                </a:solidFill>
                <a:latin typeface="Trebuchet MS"/>
                <a:cs typeface="Trebuchet MS"/>
              </a:rPr>
              <a:t> placées</a:t>
            </a:r>
            <a:r>
              <a:rPr sz="1083" kern="0" spc="-3" dirty="0">
                <a:solidFill>
                  <a:srgbClr val="004AAC"/>
                </a:solidFill>
                <a:latin typeface="Trebuchet MS"/>
                <a:cs typeface="Trebuchet MS"/>
              </a:rPr>
              <a:t> </a:t>
            </a:r>
            <a:r>
              <a:rPr sz="1083" kern="0" spc="-14" dirty="0">
                <a:solidFill>
                  <a:srgbClr val="004AAC"/>
                </a:solidFill>
                <a:latin typeface="Trebuchet MS"/>
                <a:cs typeface="Trebuchet MS"/>
              </a:rPr>
              <a:t>au </a:t>
            </a:r>
            <a:r>
              <a:rPr sz="1083" kern="0" spc="35" dirty="0">
                <a:solidFill>
                  <a:srgbClr val="004AAC"/>
                </a:solidFill>
                <a:latin typeface="Trebuchet MS"/>
                <a:cs typeface="Trebuchet MS"/>
              </a:rPr>
              <a:t>regard</a:t>
            </a:r>
            <a:r>
              <a:rPr sz="1083" kern="0" spc="46" dirty="0">
                <a:solidFill>
                  <a:srgbClr val="004AAC"/>
                </a:solidFill>
                <a:latin typeface="Trebuchet MS"/>
                <a:cs typeface="Trebuchet MS"/>
              </a:rPr>
              <a:t> </a:t>
            </a:r>
            <a:r>
              <a:rPr sz="1083" kern="0" dirty="0">
                <a:solidFill>
                  <a:srgbClr val="004AAC"/>
                </a:solidFill>
                <a:latin typeface="Trebuchet MS"/>
                <a:cs typeface="Trebuchet MS"/>
              </a:rPr>
              <a:t>des</a:t>
            </a:r>
            <a:r>
              <a:rPr sz="1083" kern="0" spc="49" dirty="0">
                <a:solidFill>
                  <a:srgbClr val="004AAC"/>
                </a:solidFill>
                <a:latin typeface="Trebuchet MS"/>
                <a:cs typeface="Trebuchet MS"/>
              </a:rPr>
              <a:t> </a:t>
            </a:r>
            <a:r>
              <a:rPr sz="1083" kern="0" dirty="0">
                <a:solidFill>
                  <a:srgbClr val="004AAC"/>
                </a:solidFill>
                <a:latin typeface="Trebuchet MS"/>
                <a:cs typeface="Trebuchet MS"/>
              </a:rPr>
              <a:t>thématiques</a:t>
            </a:r>
            <a:r>
              <a:rPr sz="1083" kern="0" spc="49" dirty="0">
                <a:solidFill>
                  <a:srgbClr val="004AAC"/>
                </a:solidFill>
                <a:latin typeface="Trebuchet MS"/>
                <a:cs typeface="Trebuchet MS"/>
              </a:rPr>
              <a:t> </a:t>
            </a:r>
            <a:r>
              <a:rPr sz="1083" kern="0" dirty="0">
                <a:solidFill>
                  <a:srgbClr val="004AAC"/>
                </a:solidFill>
                <a:latin typeface="Trebuchet MS"/>
                <a:cs typeface="Trebuchet MS"/>
              </a:rPr>
              <a:t>abordées</a:t>
            </a:r>
            <a:r>
              <a:rPr sz="1083" kern="0" spc="49" dirty="0">
                <a:solidFill>
                  <a:srgbClr val="004AAC"/>
                </a:solidFill>
                <a:latin typeface="Trebuchet MS"/>
                <a:cs typeface="Trebuchet MS"/>
              </a:rPr>
              <a:t> </a:t>
            </a:r>
            <a:r>
              <a:rPr sz="1083" kern="0" spc="-11" dirty="0">
                <a:solidFill>
                  <a:srgbClr val="004AAC"/>
                </a:solidFill>
                <a:latin typeface="Trebuchet MS"/>
                <a:cs typeface="Trebuchet MS"/>
              </a:rPr>
              <a:t>pour </a:t>
            </a:r>
            <a:r>
              <a:rPr sz="1083" kern="0" dirty="0">
                <a:solidFill>
                  <a:srgbClr val="004AAC"/>
                </a:solidFill>
                <a:latin typeface="Trebuchet MS"/>
                <a:cs typeface="Trebuchet MS"/>
              </a:rPr>
              <a:t>accompagnement</a:t>
            </a:r>
            <a:r>
              <a:rPr sz="1083" kern="0" spc="-5" dirty="0">
                <a:solidFill>
                  <a:srgbClr val="004AAC"/>
                </a:solidFill>
                <a:latin typeface="Trebuchet MS"/>
                <a:cs typeface="Trebuchet MS"/>
              </a:rPr>
              <a:t> </a:t>
            </a:r>
            <a:r>
              <a:rPr sz="1083" kern="0" dirty="0">
                <a:solidFill>
                  <a:srgbClr val="004AAC"/>
                </a:solidFill>
                <a:latin typeface="Trebuchet MS"/>
                <a:cs typeface="Trebuchet MS"/>
              </a:rPr>
              <a:t>(humain</a:t>
            </a:r>
            <a:r>
              <a:rPr sz="1083" kern="0" spc="-3" dirty="0">
                <a:solidFill>
                  <a:srgbClr val="004AAC"/>
                </a:solidFill>
                <a:latin typeface="Trebuchet MS"/>
                <a:cs typeface="Trebuchet MS"/>
              </a:rPr>
              <a:t> </a:t>
            </a:r>
            <a:r>
              <a:rPr sz="1083" kern="0" dirty="0">
                <a:solidFill>
                  <a:srgbClr val="004AAC"/>
                </a:solidFill>
                <a:latin typeface="Trebuchet MS"/>
                <a:cs typeface="Trebuchet MS"/>
              </a:rPr>
              <a:t>et</a:t>
            </a:r>
            <a:r>
              <a:rPr sz="1083" kern="0" spc="-5" dirty="0">
                <a:solidFill>
                  <a:srgbClr val="004AAC"/>
                </a:solidFill>
                <a:latin typeface="Trebuchet MS"/>
                <a:cs typeface="Trebuchet MS"/>
              </a:rPr>
              <a:t> matériel)</a:t>
            </a:r>
            <a:r>
              <a:rPr sz="1083" kern="0" spc="-3" dirty="0">
                <a:solidFill>
                  <a:srgbClr val="004AAC"/>
                </a:solidFill>
                <a:latin typeface="Trebuchet MS"/>
                <a:cs typeface="Trebuchet MS"/>
              </a:rPr>
              <a:t> </a:t>
            </a:r>
            <a:r>
              <a:rPr sz="1083" kern="0" spc="-14" dirty="0">
                <a:solidFill>
                  <a:srgbClr val="004AAC"/>
                </a:solidFill>
                <a:latin typeface="Trebuchet MS"/>
                <a:cs typeface="Trebuchet MS"/>
              </a:rPr>
              <a:t>via </a:t>
            </a:r>
            <a:r>
              <a:rPr sz="1083" kern="0" spc="-27" dirty="0">
                <a:solidFill>
                  <a:srgbClr val="004AAC"/>
                </a:solidFill>
                <a:latin typeface="Trebuchet MS"/>
                <a:cs typeface="Trebuchet MS"/>
              </a:rPr>
              <a:t>le</a:t>
            </a:r>
            <a:r>
              <a:rPr sz="1083" kern="0" spc="-54" dirty="0">
                <a:solidFill>
                  <a:srgbClr val="004AAC"/>
                </a:solidFill>
                <a:latin typeface="Trebuchet MS"/>
                <a:cs typeface="Trebuchet MS"/>
              </a:rPr>
              <a:t> </a:t>
            </a:r>
            <a:r>
              <a:rPr sz="1083" kern="0" spc="-5" dirty="0">
                <a:solidFill>
                  <a:srgbClr val="004AAC"/>
                </a:solidFill>
                <a:latin typeface="Trebuchet MS"/>
                <a:cs typeface="Trebuchet MS"/>
              </a:rPr>
              <a:t>mécénat.</a:t>
            </a:r>
            <a:endParaRPr sz="1083" kern="0">
              <a:solidFill>
                <a:sysClr val="windowText" lastClr="000000"/>
              </a:solidFill>
              <a:latin typeface="Trebuchet MS"/>
              <a:cs typeface="Trebuchet MS"/>
            </a:endParaRPr>
          </a:p>
          <a:p>
            <a:pPr marL="980686" defTabSz="495330">
              <a:lnSpc>
                <a:spcPts val="1151"/>
              </a:lnSpc>
            </a:pPr>
            <a:r>
              <a:rPr sz="1083" kern="0" dirty="0">
                <a:solidFill>
                  <a:srgbClr val="0081C7"/>
                </a:solidFill>
                <a:latin typeface="Trebuchet MS"/>
                <a:cs typeface="Trebuchet MS"/>
              </a:rPr>
              <a:t>Option</a:t>
            </a:r>
            <a:r>
              <a:rPr sz="1083" kern="0" spc="27" dirty="0">
                <a:solidFill>
                  <a:srgbClr val="0081C7"/>
                </a:solidFill>
                <a:latin typeface="Trebuchet MS"/>
                <a:cs typeface="Trebuchet MS"/>
              </a:rPr>
              <a:t> </a:t>
            </a:r>
            <a:r>
              <a:rPr sz="1083" kern="0" spc="62" dirty="0">
                <a:solidFill>
                  <a:srgbClr val="0081C7"/>
                </a:solidFill>
                <a:latin typeface="Trebuchet MS"/>
                <a:cs typeface="Trebuchet MS"/>
              </a:rPr>
              <a:t>2</a:t>
            </a:r>
            <a:r>
              <a:rPr sz="1083" kern="0" spc="30" dirty="0">
                <a:solidFill>
                  <a:srgbClr val="0081C7"/>
                </a:solidFill>
                <a:latin typeface="Trebuchet MS"/>
                <a:cs typeface="Trebuchet MS"/>
              </a:rPr>
              <a:t> </a:t>
            </a:r>
            <a:r>
              <a:rPr sz="1083" kern="0" spc="-27" dirty="0">
                <a:solidFill>
                  <a:srgbClr val="0081C7"/>
                </a:solidFill>
                <a:latin typeface="Trebuchet MS"/>
                <a:cs typeface="Trebuchet MS"/>
              </a:rPr>
              <a:t>:</a:t>
            </a:r>
            <a:endParaRPr sz="1083" kern="0">
              <a:solidFill>
                <a:sysClr val="windowText" lastClr="000000"/>
              </a:solidFill>
              <a:latin typeface="Trebuchet MS"/>
              <a:cs typeface="Trebuchet MS"/>
            </a:endParaRPr>
          </a:p>
          <a:p>
            <a:pPr marL="20639" marR="291351" defTabSz="495330">
              <a:lnSpc>
                <a:spcPts val="1219"/>
              </a:lnSpc>
              <a:spcBef>
                <a:spcPts val="68"/>
              </a:spcBef>
            </a:pPr>
            <a:r>
              <a:rPr sz="1083" kern="0" dirty="0">
                <a:solidFill>
                  <a:srgbClr val="0081C7"/>
                </a:solidFill>
                <a:latin typeface="Trebuchet MS"/>
                <a:cs typeface="Trebuchet MS"/>
              </a:rPr>
              <a:t>Identifier</a:t>
            </a:r>
            <a:r>
              <a:rPr sz="1083" kern="0" spc="-8" dirty="0">
                <a:solidFill>
                  <a:srgbClr val="0081C7"/>
                </a:solidFill>
                <a:latin typeface="Trebuchet MS"/>
                <a:cs typeface="Trebuchet MS"/>
              </a:rPr>
              <a:t> </a:t>
            </a:r>
            <a:r>
              <a:rPr sz="1083" kern="0" spc="-241" dirty="0">
                <a:solidFill>
                  <a:srgbClr val="0081C7"/>
                </a:solidFill>
                <a:latin typeface="Trebuchet MS"/>
                <a:cs typeface="Trebuchet MS"/>
              </a:rPr>
              <a:t>1</a:t>
            </a:r>
            <a:r>
              <a:rPr sz="1083" kern="0" spc="-8" dirty="0">
                <a:solidFill>
                  <a:srgbClr val="0081C7"/>
                </a:solidFill>
                <a:latin typeface="Trebuchet MS"/>
                <a:cs typeface="Trebuchet MS"/>
              </a:rPr>
              <a:t> </a:t>
            </a:r>
            <a:r>
              <a:rPr sz="1083" kern="0" dirty="0">
                <a:solidFill>
                  <a:srgbClr val="0081C7"/>
                </a:solidFill>
                <a:latin typeface="Trebuchet MS"/>
                <a:cs typeface="Trebuchet MS"/>
              </a:rPr>
              <a:t>ou</a:t>
            </a:r>
            <a:r>
              <a:rPr sz="1083" kern="0" spc="-8" dirty="0">
                <a:solidFill>
                  <a:srgbClr val="0081C7"/>
                </a:solidFill>
                <a:latin typeface="Trebuchet MS"/>
                <a:cs typeface="Trebuchet MS"/>
              </a:rPr>
              <a:t> </a:t>
            </a:r>
            <a:r>
              <a:rPr sz="1083" kern="0" spc="62" dirty="0">
                <a:solidFill>
                  <a:srgbClr val="0081C7"/>
                </a:solidFill>
                <a:latin typeface="Trebuchet MS"/>
                <a:cs typeface="Trebuchet MS"/>
              </a:rPr>
              <a:t>2</a:t>
            </a:r>
            <a:r>
              <a:rPr sz="1083" kern="0" spc="-8" dirty="0">
                <a:solidFill>
                  <a:srgbClr val="0081C7"/>
                </a:solidFill>
                <a:latin typeface="Trebuchet MS"/>
                <a:cs typeface="Trebuchet MS"/>
              </a:rPr>
              <a:t> </a:t>
            </a:r>
            <a:r>
              <a:rPr sz="1083" kern="0" spc="24" dirty="0">
                <a:solidFill>
                  <a:srgbClr val="0081C7"/>
                </a:solidFill>
                <a:latin typeface="Trebuchet MS"/>
                <a:cs typeface="Trebuchet MS"/>
              </a:rPr>
              <a:t>entreprises</a:t>
            </a:r>
            <a:r>
              <a:rPr sz="1083" kern="0" spc="-5" dirty="0">
                <a:solidFill>
                  <a:srgbClr val="0081C7"/>
                </a:solidFill>
                <a:latin typeface="Trebuchet MS"/>
                <a:cs typeface="Trebuchet MS"/>
              </a:rPr>
              <a:t> </a:t>
            </a:r>
            <a:r>
              <a:rPr sz="1083" kern="0" dirty="0">
                <a:solidFill>
                  <a:srgbClr val="0081C7"/>
                </a:solidFill>
                <a:latin typeface="Trebuchet MS"/>
                <a:cs typeface="Trebuchet MS"/>
              </a:rPr>
              <a:t>(ou</a:t>
            </a:r>
            <a:r>
              <a:rPr sz="1083" kern="0" spc="-8" dirty="0">
                <a:solidFill>
                  <a:srgbClr val="0081C7"/>
                </a:solidFill>
                <a:latin typeface="Trebuchet MS"/>
                <a:cs typeface="Trebuchet MS"/>
              </a:rPr>
              <a:t> </a:t>
            </a:r>
            <a:r>
              <a:rPr sz="1083" kern="0" spc="-5" dirty="0">
                <a:solidFill>
                  <a:srgbClr val="0081C7"/>
                </a:solidFill>
                <a:latin typeface="Trebuchet MS"/>
                <a:cs typeface="Trebuchet MS"/>
              </a:rPr>
              <a:t>fondation) </a:t>
            </a:r>
            <a:r>
              <a:rPr sz="1083" kern="0" dirty="0">
                <a:solidFill>
                  <a:srgbClr val="0081C7"/>
                </a:solidFill>
                <a:latin typeface="Trebuchet MS"/>
                <a:cs typeface="Trebuchet MS"/>
              </a:rPr>
              <a:t>de</a:t>
            </a:r>
            <a:r>
              <a:rPr sz="1083" kern="0" spc="14" dirty="0">
                <a:solidFill>
                  <a:srgbClr val="0081C7"/>
                </a:solidFill>
                <a:latin typeface="Trebuchet MS"/>
                <a:cs typeface="Trebuchet MS"/>
              </a:rPr>
              <a:t> </a:t>
            </a:r>
            <a:r>
              <a:rPr sz="1083" kern="0" dirty="0">
                <a:solidFill>
                  <a:srgbClr val="0081C7"/>
                </a:solidFill>
                <a:latin typeface="Trebuchet MS"/>
                <a:cs typeface="Trebuchet MS"/>
              </a:rPr>
              <a:t>renom</a:t>
            </a:r>
            <a:r>
              <a:rPr sz="1083" kern="0" spc="16" dirty="0">
                <a:solidFill>
                  <a:srgbClr val="0081C7"/>
                </a:solidFill>
                <a:latin typeface="Trebuchet MS"/>
                <a:cs typeface="Trebuchet MS"/>
              </a:rPr>
              <a:t> </a:t>
            </a:r>
            <a:r>
              <a:rPr sz="1083" kern="0" dirty="0">
                <a:solidFill>
                  <a:srgbClr val="0081C7"/>
                </a:solidFill>
                <a:latin typeface="Trebuchet MS"/>
                <a:cs typeface="Trebuchet MS"/>
              </a:rPr>
              <a:t>pouvant</a:t>
            </a:r>
            <a:r>
              <a:rPr sz="1083" kern="0" spc="16" dirty="0">
                <a:solidFill>
                  <a:srgbClr val="0081C7"/>
                </a:solidFill>
                <a:latin typeface="Trebuchet MS"/>
                <a:cs typeface="Trebuchet MS"/>
              </a:rPr>
              <a:t> </a:t>
            </a:r>
            <a:r>
              <a:rPr sz="1083" kern="0" spc="24" dirty="0">
                <a:solidFill>
                  <a:srgbClr val="0081C7"/>
                </a:solidFill>
                <a:latin typeface="Trebuchet MS"/>
                <a:cs typeface="Trebuchet MS"/>
              </a:rPr>
              <a:t>financer</a:t>
            </a:r>
            <a:r>
              <a:rPr sz="1083" kern="0" spc="16" dirty="0">
                <a:solidFill>
                  <a:srgbClr val="0081C7"/>
                </a:solidFill>
                <a:latin typeface="Trebuchet MS"/>
                <a:cs typeface="Trebuchet MS"/>
              </a:rPr>
              <a:t> </a:t>
            </a:r>
            <a:r>
              <a:rPr sz="1083" kern="0" dirty="0">
                <a:solidFill>
                  <a:srgbClr val="0081C7"/>
                </a:solidFill>
                <a:latin typeface="Trebuchet MS"/>
                <a:cs typeface="Trebuchet MS"/>
              </a:rPr>
              <a:t>les</a:t>
            </a:r>
            <a:r>
              <a:rPr sz="1083" kern="0" spc="16" dirty="0">
                <a:solidFill>
                  <a:srgbClr val="0081C7"/>
                </a:solidFill>
                <a:latin typeface="Trebuchet MS"/>
                <a:cs typeface="Trebuchet MS"/>
              </a:rPr>
              <a:t> </a:t>
            </a:r>
            <a:r>
              <a:rPr sz="1083" kern="0" spc="-5" dirty="0">
                <a:solidFill>
                  <a:srgbClr val="0081C7"/>
                </a:solidFill>
                <a:latin typeface="Trebuchet MS"/>
                <a:cs typeface="Trebuchet MS"/>
              </a:rPr>
              <a:t>dotations.</a:t>
            </a:r>
            <a:endParaRPr sz="1083" kern="0">
              <a:solidFill>
                <a:sysClr val="windowText" lastClr="000000"/>
              </a:solidFill>
              <a:latin typeface="Trebuchet MS"/>
              <a:cs typeface="Trebuchet MS"/>
            </a:endParaRPr>
          </a:p>
        </p:txBody>
      </p:sp>
      <p:sp>
        <p:nvSpPr>
          <p:cNvPr id="8" name="object 8"/>
          <p:cNvSpPr txBox="1"/>
          <p:nvPr/>
        </p:nvSpPr>
        <p:spPr>
          <a:xfrm>
            <a:off x="4046828" y="3561727"/>
            <a:ext cx="1796150" cy="936555"/>
          </a:xfrm>
          <a:prstGeom prst="rect">
            <a:avLst/>
          </a:prstGeom>
        </p:spPr>
        <p:txBody>
          <a:bodyPr vert="horz" wrap="square" lIns="0" tIns="25797" rIns="0" bIns="0" rtlCol="0">
            <a:spAutoFit/>
          </a:bodyPr>
          <a:lstStyle/>
          <a:p>
            <a:pPr marL="6880" marR="2752" indent="40590" algn="ctr" defTabSz="495330">
              <a:lnSpc>
                <a:spcPts val="1381"/>
              </a:lnSpc>
              <a:spcBef>
                <a:spcPts val="203"/>
              </a:spcBef>
            </a:pPr>
            <a:r>
              <a:rPr sz="1246" kern="0" spc="133" dirty="0">
                <a:solidFill>
                  <a:srgbClr val="3B4F60"/>
                </a:solidFill>
                <a:latin typeface="Trebuchet MS"/>
                <a:cs typeface="Trebuchet MS"/>
              </a:rPr>
              <a:t>CROS</a:t>
            </a:r>
            <a:r>
              <a:rPr sz="1246" kern="0" spc="-92" dirty="0">
                <a:solidFill>
                  <a:srgbClr val="3B4F60"/>
                </a:solidFill>
                <a:latin typeface="Trebuchet MS"/>
                <a:cs typeface="Trebuchet MS"/>
              </a:rPr>
              <a:t> </a:t>
            </a:r>
            <a:r>
              <a:rPr sz="1246" kern="0" spc="22" dirty="0">
                <a:solidFill>
                  <a:srgbClr val="3B4F60"/>
                </a:solidFill>
                <a:latin typeface="Trebuchet MS"/>
                <a:cs typeface="Trebuchet MS"/>
              </a:rPr>
              <a:t>HDF </a:t>
            </a:r>
            <a:r>
              <a:rPr sz="1246" kern="0" spc="70" dirty="0">
                <a:solidFill>
                  <a:srgbClr val="3B4F60"/>
                </a:solidFill>
                <a:latin typeface="Trebuchet MS"/>
                <a:cs typeface="Trebuchet MS"/>
              </a:rPr>
              <a:t>PROFESSIONALISATION</a:t>
            </a:r>
            <a:endParaRPr sz="1246" kern="0">
              <a:solidFill>
                <a:sysClr val="windowText" lastClr="000000"/>
              </a:solidFill>
              <a:latin typeface="Trebuchet MS"/>
              <a:cs typeface="Trebuchet MS"/>
            </a:endParaRPr>
          </a:p>
          <a:p>
            <a:pPr marL="176805" marR="208108" algn="ctr" defTabSz="495330">
              <a:lnSpc>
                <a:spcPts val="1668"/>
              </a:lnSpc>
              <a:spcBef>
                <a:spcPts val="921"/>
              </a:spcBef>
            </a:pPr>
            <a:r>
              <a:rPr sz="1436" kern="0" spc="114" dirty="0">
                <a:solidFill>
                  <a:srgbClr val="0D448B"/>
                </a:solidFill>
                <a:latin typeface="Trebuchet MS"/>
                <a:cs typeface="Trebuchet MS"/>
              </a:rPr>
              <a:t>LABEL</a:t>
            </a:r>
            <a:r>
              <a:rPr sz="1436" kern="0" spc="-11" dirty="0">
                <a:solidFill>
                  <a:srgbClr val="0D448B"/>
                </a:solidFill>
                <a:latin typeface="Trebuchet MS"/>
                <a:cs typeface="Trebuchet MS"/>
              </a:rPr>
              <a:t> </a:t>
            </a:r>
            <a:r>
              <a:rPr sz="1436" kern="0" spc="144" dirty="0">
                <a:solidFill>
                  <a:srgbClr val="0D448B"/>
                </a:solidFill>
                <a:latin typeface="Trebuchet MS"/>
                <a:cs typeface="Trebuchet MS"/>
              </a:rPr>
              <a:t>CLUB</a:t>
            </a:r>
            <a:r>
              <a:rPr sz="1436" kern="0" spc="-11" dirty="0">
                <a:solidFill>
                  <a:srgbClr val="0D448B"/>
                </a:solidFill>
                <a:latin typeface="Trebuchet MS"/>
                <a:cs typeface="Trebuchet MS"/>
              </a:rPr>
              <a:t> </a:t>
            </a:r>
            <a:r>
              <a:rPr sz="1436" kern="0" spc="68" dirty="0">
                <a:solidFill>
                  <a:srgbClr val="0D448B"/>
                </a:solidFill>
                <a:latin typeface="Trebuchet MS"/>
                <a:cs typeface="Trebuchet MS"/>
              </a:rPr>
              <a:t>DE </a:t>
            </a:r>
            <a:r>
              <a:rPr sz="1436" kern="0" spc="176" dirty="0">
                <a:solidFill>
                  <a:srgbClr val="0D448B"/>
                </a:solidFill>
                <a:latin typeface="Trebuchet MS"/>
                <a:cs typeface="Trebuchet MS"/>
              </a:rPr>
              <a:t>DEMAIN</a:t>
            </a:r>
            <a:endParaRPr sz="1436" kern="0">
              <a:solidFill>
                <a:sysClr val="windowText" lastClr="000000"/>
              </a:solidFill>
              <a:latin typeface="Trebuchet MS"/>
              <a:cs typeface="Trebuchet MS"/>
            </a:endParaRPr>
          </a:p>
        </p:txBody>
      </p:sp>
      <p:sp>
        <p:nvSpPr>
          <p:cNvPr id="9" name="object 9"/>
          <p:cNvSpPr txBox="1"/>
          <p:nvPr/>
        </p:nvSpPr>
        <p:spPr>
          <a:xfrm>
            <a:off x="4181904" y="1052038"/>
            <a:ext cx="2506080" cy="1162871"/>
          </a:xfrm>
          <a:prstGeom prst="rect">
            <a:avLst/>
          </a:prstGeom>
        </p:spPr>
        <p:txBody>
          <a:bodyPr vert="horz" wrap="square" lIns="0" tIns="21325" rIns="0" bIns="0" rtlCol="0">
            <a:spAutoFit/>
          </a:bodyPr>
          <a:lstStyle/>
          <a:p>
            <a:pPr marL="6880" marR="130368" defTabSz="495330">
              <a:lnSpc>
                <a:spcPts val="1219"/>
              </a:lnSpc>
              <a:spcBef>
                <a:spcPts val="168"/>
              </a:spcBef>
            </a:pPr>
            <a:r>
              <a:rPr sz="1083" kern="0" dirty="0">
                <a:solidFill>
                  <a:srgbClr val="FF904D"/>
                </a:solidFill>
                <a:latin typeface="Trebuchet MS"/>
                <a:cs typeface="Trebuchet MS"/>
              </a:rPr>
              <a:t>U</a:t>
            </a:r>
            <a:r>
              <a:rPr sz="1083" kern="0" dirty="0">
                <a:solidFill>
                  <a:srgbClr val="FF904D"/>
                </a:solidFill>
                <a:latin typeface="Arial MT"/>
                <a:cs typeface="Arial MT"/>
              </a:rPr>
              <a:t>n</a:t>
            </a:r>
            <a:r>
              <a:rPr sz="1083" kern="0" spc="98" dirty="0">
                <a:solidFill>
                  <a:srgbClr val="FF904D"/>
                </a:solidFill>
                <a:latin typeface="Arial MT"/>
                <a:cs typeface="Arial MT"/>
              </a:rPr>
              <a:t> </a:t>
            </a:r>
            <a:r>
              <a:rPr sz="1083" kern="0" spc="-41" dirty="0">
                <a:solidFill>
                  <a:srgbClr val="FF904D"/>
                </a:solidFill>
                <a:latin typeface="Arial MT"/>
                <a:cs typeface="Arial MT"/>
              </a:rPr>
              <a:t>Appel</a:t>
            </a:r>
            <a:r>
              <a:rPr sz="1083" kern="0" spc="98" dirty="0">
                <a:solidFill>
                  <a:srgbClr val="FF904D"/>
                </a:solidFill>
                <a:latin typeface="Arial MT"/>
                <a:cs typeface="Arial MT"/>
              </a:rPr>
              <a:t> </a:t>
            </a:r>
            <a:r>
              <a:rPr sz="1083" kern="0" dirty="0">
                <a:solidFill>
                  <a:srgbClr val="FF904D"/>
                </a:solidFill>
                <a:latin typeface="Arial MT"/>
                <a:cs typeface="Arial MT"/>
              </a:rPr>
              <a:t>à</a:t>
            </a:r>
            <a:r>
              <a:rPr sz="1083" kern="0" spc="100" dirty="0">
                <a:solidFill>
                  <a:srgbClr val="FF904D"/>
                </a:solidFill>
                <a:latin typeface="Arial MT"/>
                <a:cs typeface="Arial MT"/>
              </a:rPr>
              <a:t> </a:t>
            </a:r>
            <a:r>
              <a:rPr sz="1083" kern="0" dirty="0">
                <a:solidFill>
                  <a:srgbClr val="FF904D"/>
                </a:solidFill>
                <a:latin typeface="Arial MT"/>
                <a:cs typeface="Arial MT"/>
              </a:rPr>
              <a:t>Manifestation</a:t>
            </a:r>
            <a:r>
              <a:rPr sz="1083" kern="0" spc="98" dirty="0">
                <a:solidFill>
                  <a:srgbClr val="FF904D"/>
                </a:solidFill>
                <a:latin typeface="Arial MT"/>
                <a:cs typeface="Arial MT"/>
              </a:rPr>
              <a:t> </a:t>
            </a:r>
            <a:r>
              <a:rPr sz="1083" kern="0" spc="-5" dirty="0">
                <a:solidFill>
                  <a:srgbClr val="FF904D"/>
                </a:solidFill>
                <a:latin typeface="Arial MT"/>
                <a:cs typeface="Arial MT"/>
              </a:rPr>
              <a:t>d</a:t>
            </a:r>
            <a:r>
              <a:rPr sz="1083" i="1" kern="0" spc="-5" dirty="0">
                <a:solidFill>
                  <a:srgbClr val="FF904D"/>
                </a:solidFill>
                <a:latin typeface="Arial"/>
                <a:cs typeface="Arial"/>
              </a:rPr>
              <a:t>’</a:t>
            </a:r>
            <a:r>
              <a:rPr sz="1083" kern="0" spc="-5" dirty="0">
                <a:solidFill>
                  <a:srgbClr val="FF904D"/>
                </a:solidFill>
                <a:latin typeface="Arial MT"/>
                <a:cs typeface="Arial MT"/>
              </a:rPr>
              <a:t>Intérêt </a:t>
            </a:r>
            <a:r>
              <a:rPr sz="1083" kern="0" spc="62" dirty="0">
                <a:solidFill>
                  <a:srgbClr val="FF904D"/>
                </a:solidFill>
                <a:latin typeface="Arial MT"/>
                <a:cs typeface="Arial MT"/>
              </a:rPr>
              <a:t>(AMI)</a:t>
            </a:r>
            <a:r>
              <a:rPr sz="1083" kern="0" spc="46" dirty="0">
                <a:solidFill>
                  <a:srgbClr val="FF904D"/>
                </a:solidFill>
                <a:latin typeface="Arial MT"/>
                <a:cs typeface="Arial MT"/>
              </a:rPr>
              <a:t> </a:t>
            </a:r>
            <a:r>
              <a:rPr sz="1083" kern="0" dirty="0">
                <a:solidFill>
                  <a:srgbClr val="FF904D"/>
                </a:solidFill>
                <a:latin typeface="Arial MT"/>
                <a:cs typeface="Arial MT"/>
              </a:rPr>
              <a:t>sera</a:t>
            </a:r>
            <a:r>
              <a:rPr sz="1083" kern="0" spc="46" dirty="0">
                <a:solidFill>
                  <a:srgbClr val="FF904D"/>
                </a:solidFill>
                <a:latin typeface="Arial MT"/>
                <a:cs typeface="Arial MT"/>
              </a:rPr>
              <a:t> </a:t>
            </a:r>
            <a:r>
              <a:rPr sz="1083" kern="0" spc="-46" dirty="0">
                <a:solidFill>
                  <a:srgbClr val="FF904D"/>
                </a:solidFill>
                <a:latin typeface="Arial MT"/>
                <a:cs typeface="Arial MT"/>
              </a:rPr>
              <a:t>lancé</a:t>
            </a:r>
            <a:r>
              <a:rPr sz="1083" kern="0" spc="46" dirty="0">
                <a:solidFill>
                  <a:srgbClr val="FF904D"/>
                </a:solidFill>
                <a:latin typeface="Arial MT"/>
                <a:cs typeface="Arial MT"/>
              </a:rPr>
              <a:t> </a:t>
            </a:r>
            <a:r>
              <a:rPr sz="1083" kern="0" dirty="0">
                <a:solidFill>
                  <a:srgbClr val="FF904D"/>
                </a:solidFill>
                <a:latin typeface="Arial MT"/>
                <a:cs typeface="Arial MT"/>
              </a:rPr>
              <a:t>par</a:t>
            </a:r>
            <a:r>
              <a:rPr sz="1083" kern="0" spc="46" dirty="0">
                <a:solidFill>
                  <a:srgbClr val="FF904D"/>
                </a:solidFill>
                <a:latin typeface="Arial MT"/>
                <a:cs typeface="Arial MT"/>
              </a:rPr>
              <a:t> </a:t>
            </a:r>
            <a:r>
              <a:rPr sz="1083" kern="0" spc="-19" dirty="0">
                <a:solidFill>
                  <a:srgbClr val="FF904D"/>
                </a:solidFill>
                <a:latin typeface="Arial MT"/>
                <a:cs typeface="Arial MT"/>
              </a:rPr>
              <a:t>le</a:t>
            </a:r>
            <a:r>
              <a:rPr sz="1083" kern="0" spc="46" dirty="0">
                <a:solidFill>
                  <a:srgbClr val="FF904D"/>
                </a:solidFill>
                <a:latin typeface="Arial MT"/>
                <a:cs typeface="Arial MT"/>
              </a:rPr>
              <a:t> </a:t>
            </a:r>
            <a:r>
              <a:rPr sz="1083" kern="0" spc="-16" dirty="0">
                <a:solidFill>
                  <a:srgbClr val="FF904D"/>
                </a:solidFill>
                <a:latin typeface="Arial MT"/>
                <a:cs typeface="Arial MT"/>
              </a:rPr>
              <a:t>CROS</a:t>
            </a:r>
            <a:r>
              <a:rPr sz="1083" kern="0" spc="46" dirty="0">
                <a:solidFill>
                  <a:srgbClr val="FF904D"/>
                </a:solidFill>
                <a:latin typeface="Arial MT"/>
                <a:cs typeface="Arial MT"/>
              </a:rPr>
              <a:t> </a:t>
            </a:r>
            <a:r>
              <a:rPr sz="1083" kern="0" spc="-11" dirty="0">
                <a:solidFill>
                  <a:srgbClr val="FF904D"/>
                </a:solidFill>
                <a:latin typeface="Arial MT"/>
                <a:cs typeface="Arial MT"/>
              </a:rPr>
              <a:t>HDF. </a:t>
            </a:r>
            <a:r>
              <a:rPr sz="1083" kern="0" dirty="0">
                <a:solidFill>
                  <a:srgbClr val="FF904D"/>
                </a:solidFill>
                <a:latin typeface="Trebuchet MS"/>
                <a:cs typeface="Trebuchet MS"/>
              </a:rPr>
              <a:t>D</a:t>
            </a:r>
            <a:r>
              <a:rPr sz="1083" kern="0" dirty="0">
                <a:solidFill>
                  <a:srgbClr val="FF904D"/>
                </a:solidFill>
                <a:latin typeface="Arial MT"/>
                <a:cs typeface="Arial MT"/>
              </a:rPr>
              <a:t>es</a:t>
            </a:r>
            <a:r>
              <a:rPr sz="1083" kern="0" spc="24" dirty="0">
                <a:solidFill>
                  <a:srgbClr val="FF904D"/>
                </a:solidFill>
                <a:latin typeface="Arial MT"/>
                <a:cs typeface="Arial MT"/>
              </a:rPr>
              <a:t> </a:t>
            </a:r>
            <a:r>
              <a:rPr sz="1083" kern="0" dirty="0">
                <a:solidFill>
                  <a:srgbClr val="FF904D"/>
                </a:solidFill>
                <a:latin typeface="Arial MT"/>
                <a:cs typeface="Arial MT"/>
              </a:rPr>
              <a:t>projets</a:t>
            </a:r>
            <a:r>
              <a:rPr sz="1083" kern="0" spc="24" dirty="0">
                <a:solidFill>
                  <a:srgbClr val="FF904D"/>
                </a:solidFill>
                <a:latin typeface="Arial MT"/>
                <a:cs typeface="Arial MT"/>
              </a:rPr>
              <a:t> </a:t>
            </a:r>
            <a:r>
              <a:rPr sz="1083" kern="0" spc="-14" dirty="0">
                <a:solidFill>
                  <a:srgbClr val="FF904D"/>
                </a:solidFill>
                <a:latin typeface="Arial MT"/>
                <a:cs typeface="Arial MT"/>
              </a:rPr>
              <a:t>de</a:t>
            </a:r>
            <a:r>
              <a:rPr sz="1083" kern="0" spc="24" dirty="0">
                <a:solidFill>
                  <a:srgbClr val="FF904D"/>
                </a:solidFill>
                <a:latin typeface="Arial MT"/>
                <a:cs typeface="Arial MT"/>
              </a:rPr>
              <a:t> </a:t>
            </a:r>
            <a:r>
              <a:rPr sz="1083" kern="0" spc="-41" dirty="0">
                <a:solidFill>
                  <a:srgbClr val="FF904D"/>
                </a:solidFill>
                <a:latin typeface="Arial MT"/>
                <a:cs typeface="Arial MT"/>
              </a:rPr>
              <a:t>clubs</a:t>
            </a:r>
            <a:r>
              <a:rPr sz="1083" kern="0" spc="24" dirty="0">
                <a:solidFill>
                  <a:srgbClr val="FF904D"/>
                </a:solidFill>
                <a:latin typeface="Arial MT"/>
                <a:cs typeface="Arial MT"/>
              </a:rPr>
              <a:t> </a:t>
            </a:r>
            <a:r>
              <a:rPr sz="1083" kern="0" dirty="0">
                <a:solidFill>
                  <a:srgbClr val="FF904D"/>
                </a:solidFill>
                <a:latin typeface="Arial MT"/>
                <a:cs typeface="Arial MT"/>
              </a:rPr>
              <a:t>seront</a:t>
            </a:r>
            <a:r>
              <a:rPr sz="1083" kern="0" spc="24" dirty="0">
                <a:solidFill>
                  <a:srgbClr val="FF904D"/>
                </a:solidFill>
                <a:latin typeface="Arial MT"/>
                <a:cs typeface="Arial MT"/>
              </a:rPr>
              <a:t> </a:t>
            </a:r>
            <a:r>
              <a:rPr sz="1083" kern="0" spc="-54" dirty="0">
                <a:solidFill>
                  <a:srgbClr val="FF904D"/>
                </a:solidFill>
                <a:latin typeface="Arial MT"/>
                <a:cs typeface="Arial MT"/>
              </a:rPr>
              <a:t>sélectionnés </a:t>
            </a:r>
            <a:r>
              <a:rPr sz="1083" kern="0" dirty="0">
                <a:solidFill>
                  <a:srgbClr val="FF904D"/>
                </a:solidFill>
                <a:latin typeface="Arial MT"/>
                <a:cs typeface="Arial MT"/>
              </a:rPr>
              <a:t>par</a:t>
            </a:r>
            <a:r>
              <a:rPr sz="1083" kern="0" spc="41" dirty="0">
                <a:solidFill>
                  <a:srgbClr val="FF904D"/>
                </a:solidFill>
                <a:latin typeface="Arial MT"/>
                <a:cs typeface="Arial MT"/>
              </a:rPr>
              <a:t> </a:t>
            </a:r>
            <a:r>
              <a:rPr sz="1083" kern="0" spc="-19" dirty="0">
                <a:solidFill>
                  <a:srgbClr val="FF904D"/>
                </a:solidFill>
                <a:latin typeface="Arial MT"/>
                <a:cs typeface="Arial MT"/>
              </a:rPr>
              <a:t>le</a:t>
            </a:r>
            <a:r>
              <a:rPr sz="1083" kern="0" spc="41" dirty="0">
                <a:solidFill>
                  <a:srgbClr val="FF904D"/>
                </a:solidFill>
                <a:latin typeface="Arial MT"/>
                <a:cs typeface="Arial MT"/>
              </a:rPr>
              <a:t> </a:t>
            </a:r>
            <a:r>
              <a:rPr sz="1083" kern="0" spc="-16" dirty="0">
                <a:solidFill>
                  <a:srgbClr val="FF904D"/>
                </a:solidFill>
                <a:latin typeface="Arial MT"/>
                <a:cs typeface="Arial MT"/>
              </a:rPr>
              <a:t>CROS</a:t>
            </a:r>
            <a:r>
              <a:rPr sz="1083" kern="0" spc="41" dirty="0">
                <a:solidFill>
                  <a:srgbClr val="FF904D"/>
                </a:solidFill>
                <a:latin typeface="Arial MT"/>
                <a:cs typeface="Arial MT"/>
              </a:rPr>
              <a:t> </a:t>
            </a:r>
            <a:r>
              <a:rPr sz="1083" kern="0" dirty="0">
                <a:solidFill>
                  <a:srgbClr val="FF904D"/>
                </a:solidFill>
                <a:latin typeface="Arial MT"/>
                <a:cs typeface="Arial MT"/>
              </a:rPr>
              <a:t>HDF</a:t>
            </a:r>
            <a:r>
              <a:rPr sz="1083" kern="0" spc="43" dirty="0">
                <a:solidFill>
                  <a:srgbClr val="FF904D"/>
                </a:solidFill>
                <a:latin typeface="Arial MT"/>
                <a:cs typeface="Arial MT"/>
              </a:rPr>
              <a:t> </a:t>
            </a:r>
            <a:r>
              <a:rPr sz="1083" kern="0" spc="-14" dirty="0">
                <a:solidFill>
                  <a:srgbClr val="FF904D"/>
                </a:solidFill>
                <a:latin typeface="Arial MT"/>
                <a:cs typeface="Arial MT"/>
              </a:rPr>
              <a:t>(comité</a:t>
            </a:r>
            <a:r>
              <a:rPr sz="1083" kern="0" spc="41" dirty="0">
                <a:solidFill>
                  <a:srgbClr val="FF904D"/>
                </a:solidFill>
                <a:latin typeface="Arial MT"/>
                <a:cs typeface="Arial MT"/>
              </a:rPr>
              <a:t> </a:t>
            </a:r>
            <a:r>
              <a:rPr sz="1083" kern="0" spc="-5" dirty="0">
                <a:solidFill>
                  <a:srgbClr val="FF904D"/>
                </a:solidFill>
                <a:latin typeface="Arial MT"/>
                <a:cs typeface="Arial MT"/>
              </a:rPr>
              <a:t>instruction).</a:t>
            </a:r>
            <a:endParaRPr sz="1083" kern="0">
              <a:solidFill>
                <a:sysClr val="windowText" lastClr="000000"/>
              </a:solidFill>
              <a:latin typeface="Arial MT"/>
              <a:cs typeface="Arial MT"/>
            </a:endParaRPr>
          </a:p>
          <a:p>
            <a:pPr marL="44373" defTabSz="495330">
              <a:lnSpc>
                <a:spcPts val="1295"/>
              </a:lnSpc>
            </a:pPr>
            <a:r>
              <a:rPr sz="1246" kern="0" spc="-14" dirty="0">
                <a:solidFill>
                  <a:srgbClr val="FF904D"/>
                </a:solidFill>
                <a:latin typeface="Trebuchet MS"/>
                <a:cs typeface="Trebuchet MS"/>
              </a:rPr>
              <a:t>L</a:t>
            </a:r>
            <a:r>
              <a:rPr sz="1246" kern="0" spc="-14" dirty="0">
                <a:solidFill>
                  <a:srgbClr val="FF904D"/>
                </a:solidFill>
                <a:latin typeface="Arial MT"/>
                <a:cs typeface="Arial MT"/>
              </a:rPr>
              <a:t>es</a:t>
            </a:r>
            <a:r>
              <a:rPr sz="1246" kern="0" spc="41" dirty="0">
                <a:solidFill>
                  <a:srgbClr val="FF904D"/>
                </a:solidFill>
                <a:latin typeface="Arial MT"/>
                <a:cs typeface="Arial MT"/>
              </a:rPr>
              <a:t> </a:t>
            </a:r>
            <a:r>
              <a:rPr sz="1246" kern="0" spc="-43" dirty="0">
                <a:solidFill>
                  <a:srgbClr val="FF904D"/>
                </a:solidFill>
                <a:latin typeface="Arial MT"/>
                <a:cs typeface="Arial MT"/>
              </a:rPr>
              <a:t>clubs</a:t>
            </a:r>
            <a:r>
              <a:rPr sz="1246" kern="0" spc="41" dirty="0">
                <a:solidFill>
                  <a:srgbClr val="FF904D"/>
                </a:solidFill>
                <a:latin typeface="Arial MT"/>
                <a:cs typeface="Arial MT"/>
              </a:rPr>
              <a:t> </a:t>
            </a:r>
            <a:r>
              <a:rPr sz="1246" kern="0" spc="-60" dirty="0">
                <a:solidFill>
                  <a:srgbClr val="FF904D"/>
                </a:solidFill>
                <a:latin typeface="Arial MT"/>
                <a:cs typeface="Arial MT"/>
              </a:rPr>
              <a:t>sélectionnés</a:t>
            </a:r>
            <a:r>
              <a:rPr sz="1246" kern="0" spc="41" dirty="0">
                <a:solidFill>
                  <a:srgbClr val="FF904D"/>
                </a:solidFill>
                <a:latin typeface="Arial MT"/>
                <a:cs typeface="Arial MT"/>
              </a:rPr>
              <a:t> et</a:t>
            </a:r>
            <a:r>
              <a:rPr sz="1246" kern="0" spc="43" dirty="0">
                <a:solidFill>
                  <a:srgbClr val="FF904D"/>
                </a:solidFill>
                <a:latin typeface="Arial MT"/>
                <a:cs typeface="Arial MT"/>
              </a:rPr>
              <a:t> </a:t>
            </a:r>
            <a:r>
              <a:rPr sz="1246" kern="0" spc="-5" dirty="0">
                <a:solidFill>
                  <a:srgbClr val="FF904D"/>
                </a:solidFill>
                <a:latin typeface="Arial MT"/>
                <a:cs typeface="Arial MT"/>
              </a:rPr>
              <a:t>soutenus</a:t>
            </a:r>
            <a:endParaRPr sz="1246" kern="0">
              <a:solidFill>
                <a:sysClr val="windowText" lastClr="000000"/>
              </a:solidFill>
              <a:latin typeface="Arial MT"/>
              <a:cs typeface="Arial MT"/>
            </a:endParaRPr>
          </a:p>
          <a:p>
            <a:pPr marL="44373" defTabSz="495330">
              <a:lnSpc>
                <a:spcPts val="1392"/>
              </a:lnSpc>
            </a:pPr>
            <a:r>
              <a:rPr sz="1246" kern="0" dirty="0">
                <a:solidFill>
                  <a:srgbClr val="FF904D"/>
                </a:solidFill>
                <a:latin typeface="Arial MT"/>
                <a:cs typeface="Arial MT"/>
              </a:rPr>
              <a:t>par</a:t>
            </a:r>
            <a:r>
              <a:rPr sz="1246" kern="0" spc="54" dirty="0">
                <a:solidFill>
                  <a:srgbClr val="FF904D"/>
                </a:solidFill>
                <a:latin typeface="Arial MT"/>
                <a:cs typeface="Arial MT"/>
              </a:rPr>
              <a:t> </a:t>
            </a:r>
            <a:r>
              <a:rPr sz="1246" kern="0" spc="-11" dirty="0">
                <a:solidFill>
                  <a:srgbClr val="FF904D"/>
                </a:solidFill>
                <a:latin typeface="Arial MT"/>
                <a:cs typeface="Arial MT"/>
              </a:rPr>
              <a:t>le</a:t>
            </a:r>
            <a:r>
              <a:rPr sz="1246" kern="0" spc="57" dirty="0">
                <a:solidFill>
                  <a:srgbClr val="FF904D"/>
                </a:solidFill>
                <a:latin typeface="Arial MT"/>
                <a:cs typeface="Arial MT"/>
              </a:rPr>
              <a:t> </a:t>
            </a:r>
            <a:r>
              <a:rPr sz="1246" kern="0" spc="-5" dirty="0">
                <a:solidFill>
                  <a:srgbClr val="FF904D"/>
                </a:solidFill>
                <a:latin typeface="Arial MT"/>
                <a:cs typeface="Arial MT"/>
              </a:rPr>
              <a:t>dispositif</a:t>
            </a:r>
            <a:r>
              <a:rPr sz="1246" kern="0" spc="57" dirty="0">
                <a:solidFill>
                  <a:srgbClr val="FF904D"/>
                </a:solidFill>
                <a:latin typeface="Arial MT"/>
                <a:cs typeface="Arial MT"/>
              </a:rPr>
              <a:t> </a:t>
            </a:r>
            <a:r>
              <a:rPr sz="1246" kern="0" dirty="0">
                <a:solidFill>
                  <a:srgbClr val="FF904D"/>
                </a:solidFill>
                <a:latin typeface="Arial MT"/>
                <a:cs typeface="Arial MT"/>
              </a:rPr>
              <a:t>recevront</a:t>
            </a:r>
            <a:r>
              <a:rPr sz="1246" kern="0" spc="57" dirty="0">
                <a:solidFill>
                  <a:srgbClr val="FF904D"/>
                </a:solidFill>
                <a:latin typeface="Arial MT"/>
                <a:cs typeface="Arial MT"/>
              </a:rPr>
              <a:t> </a:t>
            </a:r>
            <a:r>
              <a:rPr sz="1246" kern="0" spc="-11" dirty="0">
                <a:solidFill>
                  <a:srgbClr val="FF904D"/>
                </a:solidFill>
                <a:latin typeface="Arial MT"/>
                <a:cs typeface="Arial MT"/>
              </a:rPr>
              <a:t>le</a:t>
            </a:r>
            <a:r>
              <a:rPr sz="1246" kern="0" spc="57" dirty="0">
                <a:solidFill>
                  <a:srgbClr val="FF904D"/>
                </a:solidFill>
                <a:latin typeface="Arial MT"/>
                <a:cs typeface="Arial MT"/>
              </a:rPr>
              <a:t> </a:t>
            </a:r>
            <a:r>
              <a:rPr sz="1246" kern="0" spc="-35" dirty="0">
                <a:solidFill>
                  <a:srgbClr val="FF904D"/>
                </a:solidFill>
                <a:latin typeface="Arial MT"/>
                <a:cs typeface="Arial MT"/>
              </a:rPr>
              <a:t>label</a:t>
            </a:r>
            <a:r>
              <a:rPr sz="1246" kern="0" spc="57" dirty="0">
                <a:solidFill>
                  <a:srgbClr val="FF904D"/>
                </a:solidFill>
                <a:latin typeface="Arial MT"/>
                <a:cs typeface="Arial MT"/>
              </a:rPr>
              <a:t> </a:t>
            </a:r>
            <a:r>
              <a:rPr sz="1246" i="1" kern="0" spc="-27" dirty="0">
                <a:solidFill>
                  <a:srgbClr val="FF904D"/>
                </a:solidFill>
                <a:latin typeface="Arial"/>
                <a:cs typeface="Arial"/>
              </a:rPr>
              <a:t>«</a:t>
            </a:r>
            <a:endParaRPr sz="1246" kern="0">
              <a:solidFill>
                <a:sysClr val="windowText" lastClr="000000"/>
              </a:solidFill>
              <a:latin typeface="Arial"/>
              <a:cs typeface="Arial"/>
            </a:endParaRPr>
          </a:p>
          <a:p>
            <a:pPr marL="44373" defTabSz="495330">
              <a:lnSpc>
                <a:spcPts val="1444"/>
              </a:lnSpc>
            </a:pPr>
            <a:r>
              <a:rPr sz="1246" kern="0" dirty="0">
                <a:solidFill>
                  <a:srgbClr val="FF904D"/>
                </a:solidFill>
                <a:latin typeface="Arial MT"/>
                <a:cs typeface="Arial MT"/>
              </a:rPr>
              <a:t>Sport</a:t>
            </a:r>
            <a:r>
              <a:rPr sz="1246" kern="0" spc="62" dirty="0">
                <a:solidFill>
                  <a:srgbClr val="FF904D"/>
                </a:solidFill>
                <a:latin typeface="Arial MT"/>
                <a:cs typeface="Arial MT"/>
              </a:rPr>
              <a:t> </a:t>
            </a:r>
            <a:r>
              <a:rPr sz="1246" kern="0" spc="-5" dirty="0">
                <a:solidFill>
                  <a:srgbClr val="FF904D"/>
                </a:solidFill>
                <a:latin typeface="Arial MT"/>
                <a:cs typeface="Arial MT"/>
              </a:rPr>
              <a:t>de</a:t>
            </a:r>
            <a:r>
              <a:rPr sz="1246" kern="0" spc="62" dirty="0">
                <a:solidFill>
                  <a:srgbClr val="FF904D"/>
                </a:solidFill>
                <a:latin typeface="Arial MT"/>
                <a:cs typeface="Arial MT"/>
              </a:rPr>
              <a:t> </a:t>
            </a:r>
            <a:r>
              <a:rPr sz="1246" kern="0" spc="-5" dirty="0">
                <a:solidFill>
                  <a:srgbClr val="FF904D"/>
                </a:solidFill>
                <a:latin typeface="Arial MT"/>
                <a:cs typeface="Arial MT"/>
              </a:rPr>
              <a:t>Demain</a:t>
            </a:r>
            <a:r>
              <a:rPr sz="1246" i="1" kern="0" spc="-5" dirty="0">
                <a:solidFill>
                  <a:srgbClr val="FF904D"/>
                </a:solidFill>
                <a:latin typeface="Arial"/>
                <a:cs typeface="Arial"/>
              </a:rPr>
              <a:t>”</a:t>
            </a:r>
            <a:r>
              <a:rPr sz="1246" kern="0" spc="-5" dirty="0">
                <a:solidFill>
                  <a:srgbClr val="FF904D"/>
                </a:solidFill>
                <a:latin typeface="Arial MT"/>
                <a:cs typeface="Arial MT"/>
              </a:rPr>
              <a:t>.</a:t>
            </a:r>
            <a:endParaRPr sz="1246" kern="0">
              <a:solidFill>
                <a:sysClr val="windowText" lastClr="000000"/>
              </a:solidFill>
              <a:latin typeface="Arial MT"/>
              <a:cs typeface="Arial MT"/>
            </a:endParaRPr>
          </a:p>
        </p:txBody>
      </p:sp>
      <p:sp>
        <p:nvSpPr>
          <p:cNvPr id="10" name="object 10"/>
          <p:cNvSpPr txBox="1"/>
          <p:nvPr/>
        </p:nvSpPr>
        <p:spPr>
          <a:xfrm>
            <a:off x="6719534" y="1654342"/>
            <a:ext cx="3137932" cy="1956582"/>
          </a:xfrm>
          <a:prstGeom prst="rect">
            <a:avLst/>
          </a:prstGeom>
        </p:spPr>
        <p:txBody>
          <a:bodyPr vert="horz" wrap="square" lIns="0" tIns="6879" rIns="0" bIns="0" rtlCol="0">
            <a:spAutoFit/>
          </a:bodyPr>
          <a:lstStyle/>
          <a:p>
            <a:pPr marL="1769431" marR="290319" indent="-464372" defTabSz="495330">
              <a:lnSpc>
                <a:spcPct val="117300"/>
              </a:lnSpc>
              <a:spcBef>
                <a:spcPts val="54"/>
              </a:spcBef>
            </a:pPr>
            <a:r>
              <a:rPr sz="1354" kern="0" spc="-38" dirty="0">
                <a:solidFill>
                  <a:srgbClr val="3B4F60"/>
                </a:solidFill>
                <a:latin typeface="Arial MT"/>
                <a:cs typeface="Arial MT"/>
              </a:rPr>
              <a:t>Place</a:t>
            </a:r>
            <a:r>
              <a:rPr sz="1354" kern="0" spc="-19" dirty="0">
                <a:solidFill>
                  <a:srgbClr val="3B4F60"/>
                </a:solidFill>
                <a:latin typeface="Arial MT"/>
                <a:cs typeface="Arial MT"/>
              </a:rPr>
              <a:t> </a:t>
            </a:r>
            <a:r>
              <a:rPr sz="1354" kern="0" spc="-49" dirty="0">
                <a:solidFill>
                  <a:srgbClr val="3B4F60"/>
                </a:solidFill>
                <a:latin typeface="Arial MT"/>
                <a:cs typeface="Arial MT"/>
              </a:rPr>
              <a:t>des</a:t>
            </a:r>
            <a:r>
              <a:rPr sz="1354" kern="0" spc="-19" dirty="0">
                <a:solidFill>
                  <a:srgbClr val="3B4F60"/>
                </a:solidFill>
                <a:latin typeface="Arial MT"/>
                <a:cs typeface="Arial MT"/>
              </a:rPr>
              <a:t> </a:t>
            </a:r>
            <a:r>
              <a:rPr sz="1354" kern="0" spc="-73" dirty="0">
                <a:solidFill>
                  <a:srgbClr val="3B4F60"/>
                </a:solidFill>
                <a:latin typeface="Arial MT"/>
                <a:cs typeface="Arial MT"/>
              </a:rPr>
              <a:t>ligues</a:t>
            </a:r>
            <a:r>
              <a:rPr sz="1354" kern="0" spc="-16" dirty="0">
                <a:solidFill>
                  <a:srgbClr val="3B4F60"/>
                </a:solidFill>
                <a:latin typeface="Arial MT"/>
                <a:cs typeface="Arial MT"/>
              </a:rPr>
              <a:t> </a:t>
            </a:r>
            <a:r>
              <a:rPr sz="1354" kern="0" spc="-62" dirty="0">
                <a:solidFill>
                  <a:srgbClr val="3B4F60"/>
                </a:solidFill>
                <a:latin typeface="Arial MT"/>
                <a:cs typeface="Arial MT"/>
              </a:rPr>
              <a:t>dans </a:t>
            </a:r>
            <a:r>
              <a:rPr sz="1354" kern="0" spc="-19" dirty="0">
                <a:solidFill>
                  <a:srgbClr val="3B4F60"/>
                </a:solidFill>
                <a:latin typeface="Arial MT"/>
                <a:cs typeface="Arial MT"/>
              </a:rPr>
              <a:t>le</a:t>
            </a:r>
            <a:r>
              <a:rPr sz="1354" kern="0" spc="-30" dirty="0">
                <a:solidFill>
                  <a:srgbClr val="3B4F60"/>
                </a:solidFill>
                <a:latin typeface="Arial MT"/>
                <a:cs typeface="Arial MT"/>
              </a:rPr>
              <a:t> </a:t>
            </a:r>
            <a:r>
              <a:rPr sz="1354" kern="0" spc="-5" dirty="0">
                <a:solidFill>
                  <a:srgbClr val="3B4F60"/>
                </a:solidFill>
                <a:latin typeface="Arial MT"/>
                <a:cs typeface="Arial MT"/>
              </a:rPr>
              <a:t>projet</a:t>
            </a:r>
            <a:endParaRPr sz="1354" kern="0">
              <a:solidFill>
                <a:sysClr val="windowText" lastClr="000000"/>
              </a:solidFill>
              <a:latin typeface="Arial MT"/>
              <a:cs typeface="Arial MT"/>
            </a:endParaRPr>
          </a:p>
          <a:p>
            <a:pPr marL="6880" marR="153759" defTabSz="495330">
              <a:lnSpc>
                <a:spcPts val="1219"/>
              </a:lnSpc>
              <a:spcBef>
                <a:spcPts val="631"/>
              </a:spcBef>
            </a:pPr>
            <a:r>
              <a:rPr sz="1083" kern="0" spc="-22" dirty="0">
                <a:solidFill>
                  <a:srgbClr val="CC007C"/>
                </a:solidFill>
                <a:latin typeface="Trebuchet MS"/>
                <a:cs typeface="Trebuchet MS"/>
              </a:rPr>
              <a:t>Elle</a:t>
            </a:r>
            <a:r>
              <a:rPr sz="1083" kern="0" spc="-16" dirty="0">
                <a:solidFill>
                  <a:srgbClr val="CC007C"/>
                </a:solidFill>
                <a:latin typeface="Trebuchet MS"/>
                <a:cs typeface="Trebuchet MS"/>
              </a:rPr>
              <a:t> </a:t>
            </a:r>
            <a:r>
              <a:rPr sz="1083" kern="0" spc="35" dirty="0">
                <a:solidFill>
                  <a:srgbClr val="CC007C"/>
                </a:solidFill>
                <a:latin typeface="Trebuchet MS"/>
                <a:cs typeface="Trebuchet MS"/>
              </a:rPr>
              <a:t>est</a:t>
            </a:r>
            <a:r>
              <a:rPr sz="1083" kern="0" spc="-16" dirty="0">
                <a:solidFill>
                  <a:srgbClr val="CC007C"/>
                </a:solidFill>
                <a:latin typeface="Trebuchet MS"/>
                <a:cs typeface="Trebuchet MS"/>
              </a:rPr>
              <a:t> </a:t>
            </a:r>
            <a:r>
              <a:rPr sz="1083" kern="0" spc="-5" dirty="0">
                <a:solidFill>
                  <a:srgbClr val="CC007C"/>
                </a:solidFill>
                <a:latin typeface="Trebuchet MS"/>
                <a:cs typeface="Trebuchet MS"/>
              </a:rPr>
              <a:t>centrale.</a:t>
            </a:r>
            <a:r>
              <a:rPr sz="1083" kern="0" spc="-16" dirty="0">
                <a:solidFill>
                  <a:srgbClr val="CC007C"/>
                </a:solidFill>
                <a:latin typeface="Trebuchet MS"/>
                <a:cs typeface="Trebuchet MS"/>
              </a:rPr>
              <a:t> </a:t>
            </a:r>
            <a:r>
              <a:rPr sz="1083" kern="0" dirty="0">
                <a:solidFill>
                  <a:srgbClr val="CC007C"/>
                </a:solidFill>
                <a:latin typeface="Trebuchet MS"/>
                <a:cs typeface="Trebuchet MS"/>
              </a:rPr>
              <a:t>Une</a:t>
            </a:r>
            <a:r>
              <a:rPr sz="1083" kern="0" spc="-16" dirty="0">
                <a:solidFill>
                  <a:srgbClr val="CC007C"/>
                </a:solidFill>
                <a:latin typeface="Trebuchet MS"/>
                <a:cs typeface="Trebuchet MS"/>
              </a:rPr>
              <a:t> </a:t>
            </a:r>
            <a:r>
              <a:rPr sz="1083" kern="0" dirty="0">
                <a:solidFill>
                  <a:srgbClr val="CC007C"/>
                </a:solidFill>
                <a:latin typeface="Trebuchet MS"/>
                <a:cs typeface="Trebuchet MS"/>
              </a:rPr>
              <a:t>réunion</a:t>
            </a:r>
            <a:r>
              <a:rPr sz="1083" kern="0" spc="-16" dirty="0">
                <a:solidFill>
                  <a:srgbClr val="CC007C"/>
                </a:solidFill>
                <a:latin typeface="Trebuchet MS"/>
                <a:cs typeface="Trebuchet MS"/>
              </a:rPr>
              <a:t> </a:t>
            </a:r>
            <a:r>
              <a:rPr sz="1083" kern="0" dirty="0">
                <a:solidFill>
                  <a:srgbClr val="CC007C"/>
                </a:solidFill>
                <a:latin typeface="Trebuchet MS"/>
                <a:cs typeface="Trebuchet MS"/>
              </a:rPr>
              <a:t>avec</a:t>
            </a:r>
            <a:r>
              <a:rPr sz="1083" kern="0" spc="-16" dirty="0">
                <a:solidFill>
                  <a:srgbClr val="CC007C"/>
                </a:solidFill>
                <a:latin typeface="Trebuchet MS"/>
                <a:cs typeface="Trebuchet MS"/>
              </a:rPr>
              <a:t> </a:t>
            </a:r>
            <a:r>
              <a:rPr sz="1083" kern="0" dirty="0">
                <a:solidFill>
                  <a:srgbClr val="CC007C"/>
                </a:solidFill>
                <a:latin typeface="Trebuchet MS"/>
                <a:cs typeface="Trebuchet MS"/>
              </a:rPr>
              <a:t>les</a:t>
            </a:r>
            <a:r>
              <a:rPr sz="1083" kern="0" spc="-16" dirty="0">
                <a:solidFill>
                  <a:srgbClr val="CC007C"/>
                </a:solidFill>
                <a:latin typeface="Trebuchet MS"/>
                <a:cs typeface="Trebuchet MS"/>
              </a:rPr>
              <a:t> </a:t>
            </a:r>
            <a:r>
              <a:rPr sz="1083" kern="0" spc="-11" dirty="0">
                <a:solidFill>
                  <a:srgbClr val="CC007C"/>
                </a:solidFill>
                <a:latin typeface="Trebuchet MS"/>
                <a:cs typeface="Trebuchet MS"/>
              </a:rPr>
              <a:t>ligues</a:t>
            </a:r>
            <a:r>
              <a:rPr sz="1083" kern="0" spc="-14" dirty="0">
                <a:solidFill>
                  <a:srgbClr val="CC007C"/>
                </a:solidFill>
                <a:latin typeface="Trebuchet MS"/>
                <a:cs typeface="Trebuchet MS"/>
              </a:rPr>
              <a:t> </a:t>
            </a:r>
            <a:r>
              <a:rPr sz="1083" kern="0" spc="41" dirty="0">
                <a:solidFill>
                  <a:srgbClr val="CC007C"/>
                </a:solidFill>
                <a:latin typeface="Trebuchet MS"/>
                <a:cs typeface="Trebuchet MS"/>
              </a:rPr>
              <a:t>va </a:t>
            </a:r>
            <a:r>
              <a:rPr sz="1083" kern="0" spc="27" dirty="0">
                <a:solidFill>
                  <a:srgbClr val="CC007C"/>
                </a:solidFill>
                <a:latin typeface="Trebuchet MS"/>
                <a:cs typeface="Trebuchet MS"/>
              </a:rPr>
              <a:t>être</a:t>
            </a:r>
            <a:r>
              <a:rPr sz="1083" kern="0" spc="24" dirty="0">
                <a:solidFill>
                  <a:srgbClr val="CC007C"/>
                </a:solidFill>
                <a:latin typeface="Trebuchet MS"/>
                <a:cs typeface="Trebuchet MS"/>
              </a:rPr>
              <a:t> </a:t>
            </a:r>
            <a:r>
              <a:rPr sz="1083" kern="0" dirty="0">
                <a:solidFill>
                  <a:srgbClr val="CC007C"/>
                </a:solidFill>
                <a:latin typeface="Trebuchet MS"/>
                <a:cs typeface="Trebuchet MS"/>
              </a:rPr>
              <a:t>programmée</a:t>
            </a:r>
            <a:r>
              <a:rPr sz="1083" kern="0" spc="27" dirty="0">
                <a:solidFill>
                  <a:srgbClr val="CC007C"/>
                </a:solidFill>
                <a:latin typeface="Trebuchet MS"/>
                <a:cs typeface="Trebuchet MS"/>
              </a:rPr>
              <a:t> </a:t>
            </a:r>
            <a:r>
              <a:rPr sz="1083" kern="0" dirty="0">
                <a:solidFill>
                  <a:srgbClr val="CC007C"/>
                </a:solidFill>
                <a:latin typeface="Trebuchet MS"/>
                <a:cs typeface="Trebuchet MS"/>
              </a:rPr>
              <a:t>avec</a:t>
            </a:r>
            <a:r>
              <a:rPr sz="1083" kern="0" spc="27" dirty="0">
                <a:solidFill>
                  <a:srgbClr val="CC007C"/>
                </a:solidFill>
                <a:latin typeface="Trebuchet MS"/>
                <a:cs typeface="Trebuchet MS"/>
              </a:rPr>
              <a:t> </a:t>
            </a:r>
            <a:r>
              <a:rPr sz="1083" kern="0" spc="-5" dirty="0">
                <a:solidFill>
                  <a:srgbClr val="CC007C"/>
                </a:solidFill>
                <a:latin typeface="Trebuchet MS"/>
                <a:cs typeface="Trebuchet MS"/>
              </a:rPr>
              <a:t>deux</a:t>
            </a:r>
            <a:r>
              <a:rPr sz="1083" kern="0" spc="27" dirty="0">
                <a:solidFill>
                  <a:srgbClr val="CC007C"/>
                </a:solidFill>
                <a:latin typeface="Trebuchet MS"/>
                <a:cs typeface="Trebuchet MS"/>
              </a:rPr>
              <a:t> </a:t>
            </a:r>
            <a:r>
              <a:rPr sz="1083" kern="0" dirty="0">
                <a:solidFill>
                  <a:srgbClr val="CC007C"/>
                </a:solidFill>
                <a:latin typeface="Trebuchet MS"/>
                <a:cs typeface="Trebuchet MS"/>
              </a:rPr>
              <a:t>objectifs</a:t>
            </a:r>
            <a:r>
              <a:rPr sz="1083" kern="0" spc="27" dirty="0">
                <a:solidFill>
                  <a:srgbClr val="CC007C"/>
                </a:solidFill>
                <a:latin typeface="Trebuchet MS"/>
                <a:cs typeface="Trebuchet MS"/>
              </a:rPr>
              <a:t> </a:t>
            </a:r>
            <a:r>
              <a:rPr sz="1083" kern="0" spc="-27" dirty="0">
                <a:solidFill>
                  <a:srgbClr val="CC007C"/>
                </a:solidFill>
                <a:latin typeface="Trebuchet MS"/>
                <a:cs typeface="Trebuchet MS"/>
              </a:rPr>
              <a:t>:</a:t>
            </a:r>
            <a:endParaRPr sz="1083" kern="0">
              <a:solidFill>
                <a:sysClr val="windowText" lastClr="000000"/>
              </a:solidFill>
              <a:latin typeface="Trebuchet MS"/>
              <a:cs typeface="Trebuchet MS"/>
            </a:endParaRPr>
          </a:p>
          <a:p>
            <a:pPr marL="241818" marR="2752" defTabSz="495330">
              <a:lnSpc>
                <a:spcPts val="1219"/>
              </a:lnSpc>
            </a:pPr>
            <a:r>
              <a:rPr sz="1083" kern="0" dirty="0">
                <a:solidFill>
                  <a:srgbClr val="CC007C"/>
                </a:solidFill>
                <a:latin typeface="Trebuchet MS"/>
                <a:cs typeface="Trebuchet MS"/>
              </a:rPr>
              <a:t>Faire</a:t>
            </a:r>
            <a:r>
              <a:rPr sz="1083" kern="0" spc="8" dirty="0">
                <a:solidFill>
                  <a:srgbClr val="CC007C"/>
                </a:solidFill>
                <a:latin typeface="Trebuchet MS"/>
                <a:cs typeface="Trebuchet MS"/>
              </a:rPr>
              <a:t> </a:t>
            </a:r>
            <a:r>
              <a:rPr sz="1083" kern="0" spc="-27" dirty="0">
                <a:solidFill>
                  <a:srgbClr val="CC007C"/>
                </a:solidFill>
                <a:latin typeface="Trebuchet MS"/>
                <a:cs typeface="Trebuchet MS"/>
              </a:rPr>
              <a:t>le</a:t>
            </a:r>
            <a:r>
              <a:rPr sz="1083" kern="0" spc="11" dirty="0">
                <a:solidFill>
                  <a:srgbClr val="CC007C"/>
                </a:solidFill>
                <a:latin typeface="Trebuchet MS"/>
                <a:cs typeface="Trebuchet MS"/>
              </a:rPr>
              <a:t> </a:t>
            </a:r>
            <a:r>
              <a:rPr sz="1083" kern="0" dirty="0">
                <a:solidFill>
                  <a:srgbClr val="CC007C"/>
                </a:solidFill>
                <a:latin typeface="Trebuchet MS"/>
                <a:cs typeface="Trebuchet MS"/>
              </a:rPr>
              <a:t>point</a:t>
            </a:r>
            <a:r>
              <a:rPr sz="1083" kern="0" spc="11" dirty="0">
                <a:solidFill>
                  <a:srgbClr val="CC007C"/>
                </a:solidFill>
                <a:latin typeface="Trebuchet MS"/>
                <a:cs typeface="Trebuchet MS"/>
              </a:rPr>
              <a:t> </a:t>
            </a:r>
            <a:r>
              <a:rPr sz="1083" kern="0" dirty="0">
                <a:solidFill>
                  <a:srgbClr val="CC007C"/>
                </a:solidFill>
                <a:latin typeface="Trebuchet MS"/>
                <a:cs typeface="Trebuchet MS"/>
              </a:rPr>
              <a:t>des</a:t>
            </a:r>
            <a:r>
              <a:rPr sz="1083" kern="0" spc="11" dirty="0">
                <a:solidFill>
                  <a:srgbClr val="CC007C"/>
                </a:solidFill>
                <a:latin typeface="Trebuchet MS"/>
                <a:cs typeface="Trebuchet MS"/>
              </a:rPr>
              <a:t> </a:t>
            </a:r>
            <a:r>
              <a:rPr sz="1083" kern="0" spc="-5" dirty="0">
                <a:solidFill>
                  <a:srgbClr val="CC007C"/>
                </a:solidFill>
                <a:latin typeface="Trebuchet MS"/>
                <a:cs typeface="Trebuchet MS"/>
              </a:rPr>
              <a:t>labellisations</a:t>
            </a:r>
            <a:r>
              <a:rPr sz="1083" kern="0" spc="11" dirty="0">
                <a:solidFill>
                  <a:srgbClr val="CC007C"/>
                </a:solidFill>
                <a:latin typeface="Trebuchet MS"/>
                <a:cs typeface="Trebuchet MS"/>
              </a:rPr>
              <a:t> </a:t>
            </a:r>
            <a:r>
              <a:rPr sz="1083" kern="0" dirty="0">
                <a:solidFill>
                  <a:srgbClr val="CC007C"/>
                </a:solidFill>
                <a:latin typeface="Trebuchet MS"/>
                <a:cs typeface="Trebuchet MS"/>
              </a:rPr>
              <a:t>fédérales</a:t>
            </a:r>
            <a:r>
              <a:rPr sz="1083" kern="0" spc="11" dirty="0">
                <a:solidFill>
                  <a:srgbClr val="CC007C"/>
                </a:solidFill>
                <a:latin typeface="Trebuchet MS"/>
                <a:cs typeface="Trebuchet MS"/>
              </a:rPr>
              <a:t> </a:t>
            </a:r>
            <a:r>
              <a:rPr sz="1083" kern="0" spc="-11" dirty="0">
                <a:solidFill>
                  <a:srgbClr val="CC007C"/>
                </a:solidFill>
                <a:latin typeface="Trebuchet MS"/>
                <a:cs typeface="Trebuchet MS"/>
              </a:rPr>
              <a:t>pour </a:t>
            </a:r>
            <a:r>
              <a:rPr sz="1083" kern="0" dirty="0">
                <a:solidFill>
                  <a:srgbClr val="CC007C"/>
                </a:solidFill>
                <a:latin typeface="Trebuchet MS"/>
                <a:cs typeface="Trebuchet MS"/>
              </a:rPr>
              <a:t>ne</a:t>
            </a:r>
            <a:r>
              <a:rPr sz="1083" kern="0" spc="-22" dirty="0">
                <a:solidFill>
                  <a:srgbClr val="CC007C"/>
                </a:solidFill>
                <a:latin typeface="Trebuchet MS"/>
                <a:cs typeface="Trebuchet MS"/>
              </a:rPr>
              <a:t> </a:t>
            </a:r>
            <a:r>
              <a:rPr sz="1083" kern="0" spc="27" dirty="0">
                <a:solidFill>
                  <a:srgbClr val="CC007C"/>
                </a:solidFill>
                <a:latin typeface="Trebuchet MS"/>
                <a:cs typeface="Trebuchet MS"/>
              </a:rPr>
              <a:t>pas</a:t>
            </a:r>
            <a:r>
              <a:rPr sz="1083" kern="0" spc="-19" dirty="0">
                <a:solidFill>
                  <a:srgbClr val="CC007C"/>
                </a:solidFill>
                <a:latin typeface="Trebuchet MS"/>
                <a:cs typeface="Trebuchet MS"/>
              </a:rPr>
              <a:t> </a:t>
            </a:r>
            <a:r>
              <a:rPr sz="1083" kern="0" spc="27" dirty="0">
                <a:solidFill>
                  <a:srgbClr val="CC007C"/>
                </a:solidFill>
                <a:latin typeface="Trebuchet MS"/>
                <a:cs typeface="Trebuchet MS"/>
              </a:rPr>
              <a:t>être</a:t>
            </a:r>
            <a:r>
              <a:rPr sz="1083" kern="0" spc="-19" dirty="0">
                <a:solidFill>
                  <a:srgbClr val="CC007C"/>
                </a:solidFill>
                <a:latin typeface="Trebuchet MS"/>
                <a:cs typeface="Trebuchet MS"/>
              </a:rPr>
              <a:t> </a:t>
            </a:r>
            <a:r>
              <a:rPr sz="1083" kern="0" spc="-5" dirty="0">
                <a:solidFill>
                  <a:srgbClr val="CC007C"/>
                </a:solidFill>
                <a:latin typeface="Trebuchet MS"/>
                <a:cs typeface="Trebuchet MS"/>
              </a:rPr>
              <a:t>redondant</a:t>
            </a:r>
            <a:endParaRPr sz="1083" kern="0">
              <a:solidFill>
                <a:sysClr val="windowText" lastClr="000000"/>
              </a:solidFill>
              <a:latin typeface="Trebuchet MS"/>
              <a:cs typeface="Trebuchet MS"/>
            </a:endParaRPr>
          </a:p>
          <a:p>
            <a:pPr marL="241818" marR="112137" defTabSz="495330">
              <a:lnSpc>
                <a:spcPts val="1219"/>
              </a:lnSpc>
            </a:pPr>
            <a:r>
              <a:rPr sz="1083" kern="0" spc="27" dirty="0">
                <a:solidFill>
                  <a:srgbClr val="CC007C"/>
                </a:solidFill>
                <a:latin typeface="Trebuchet MS"/>
                <a:cs typeface="Trebuchet MS"/>
              </a:rPr>
              <a:t>Repérer</a:t>
            </a:r>
            <a:r>
              <a:rPr sz="1083" kern="0" spc="41" dirty="0">
                <a:solidFill>
                  <a:srgbClr val="CC007C"/>
                </a:solidFill>
                <a:latin typeface="Trebuchet MS"/>
                <a:cs typeface="Trebuchet MS"/>
              </a:rPr>
              <a:t> </a:t>
            </a:r>
            <a:r>
              <a:rPr sz="1083" kern="0" dirty="0">
                <a:solidFill>
                  <a:srgbClr val="CC007C"/>
                </a:solidFill>
                <a:latin typeface="Trebuchet MS"/>
                <a:cs typeface="Trebuchet MS"/>
              </a:rPr>
              <a:t>les</a:t>
            </a:r>
            <a:r>
              <a:rPr sz="1083" kern="0" spc="43" dirty="0">
                <a:solidFill>
                  <a:srgbClr val="CC007C"/>
                </a:solidFill>
                <a:latin typeface="Trebuchet MS"/>
                <a:cs typeface="Trebuchet MS"/>
              </a:rPr>
              <a:t> </a:t>
            </a:r>
            <a:r>
              <a:rPr sz="1083" kern="0" dirty="0">
                <a:solidFill>
                  <a:srgbClr val="CC007C"/>
                </a:solidFill>
                <a:latin typeface="Trebuchet MS"/>
                <a:cs typeface="Trebuchet MS"/>
              </a:rPr>
              <a:t>ligues/CR</a:t>
            </a:r>
            <a:r>
              <a:rPr sz="1083" kern="0" spc="43" dirty="0">
                <a:solidFill>
                  <a:srgbClr val="CC007C"/>
                </a:solidFill>
                <a:latin typeface="Trebuchet MS"/>
                <a:cs typeface="Trebuchet MS"/>
              </a:rPr>
              <a:t> </a:t>
            </a:r>
            <a:r>
              <a:rPr sz="1083" kern="0" spc="-5" dirty="0">
                <a:solidFill>
                  <a:srgbClr val="CC007C"/>
                </a:solidFill>
                <a:latin typeface="Trebuchet MS"/>
                <a:cs typeface="Trebuchet MS"/>
              </a:rPr>
              <a:t>qui</a:t>
            </a:r>
            <a:r>
              <a:rPr sz="1083" kern="0" spc="41" dirty="0">
                <a:solidFill>
                  <a:srgbClr val="CC007C"/>
                </a:solidFill>
                <a:latin typeface="Trebuchet MS"/>
                <a:cs typeface="Trebuchet MS"/>
              </a:rPr>
              <a:t> </a:t>
            </a:r>
            <a:r>
              <a:rPr sz="1083" kern="0" dirty="0">
                <a:solidFill>
                  <a:srgbClr val="CC007C"/>
                </a:solidFill>
                <a:latin typeface="Trebuchet MS"/>
                <a:cs typeface="Trebuchet MS"/>
              </a:rPr>
              <a:t>seraient</a:t>
            </a:r>
            <a:r>
              <a:rPr sz="1083" kern="0" spc="43" dirty="0">
                <a:solidFill>
                  <a:srgbClr val="CC007C"/>
                </a:solidFill>
                <a:latin typeface="Trebuchet MS"/>
                <a:cs typeface="Trebuchet MS"/>
              </a:rPr>
              <a:t> </a:t>
            </a:r>
            <a:r>
              <a:rPr sz="1083" kern="0" spc="41" dirty="0">
                <a:solidFill>
                  <a:srgbClr val="CC007C"/>
                </a:solidFill>
                <a:latin typeface="Trebuchet MS"/>
                <a:cs typeface="Trebuchet MS"/>
              </a:rPr>
              <a:t>partants </a:t>
            </a:r>
            <a:r>
              <a:rPr sz="1083" kern="0" dirty="0">
                <a:solidFill>
                  <a:srgbClr val="CC007C"/>
                </a:solidFill>
                <a:latin typeface="Trebuchet MS"/>
                <a:cs typeface="Trebuchet MS"/>
              </a:rPr>
              <a:t>dans</a:t>
            </a:r>
            <a:r>
              <a:rPr sz="1083" kern="0" spc="89" dirty="0">
                <a:solidFill>
                  <a:srgbClr val="CC007C"/>
                </a:solidFill>
                <a:latin typeface="Trebuchet MS"/>
                <a:cs typeface="Trebuchet MS"/>
              </a:rPr>
              <a:t> </a:t>
            </a:r>
            <a:r>
              <a:rPr sz="1083" kern="0" spc="-5" dirty="0">
                <a:solidFill>
                  <a:srgbClr val="CC007C"/>
                </a:solidFill>
                <a:latin typeface="Trebuchet MS"/>
                <a:cs typeface="Trebuchet MS"/>
              </a:rPr>
              <a:t>l</a:t>
            </a:r>
            <a:r>
              <a:rPr sz="1083" kern="0" spc="-5" dirty="0">
                <a:solidFill>
                  <a:srgbClr val="CC007C"/>
                </a:solidFill>
                <a:latin typeface="Arial MT"/>
                <a:cs typeface="Arial MT"/>
              </a:rPr>
              <a:t>’</a:t>
            </a:r>
            <a:r>
              <a:rPr sz="1083" kern="0" spc="-5" dirty="0">
                <a:solidFill>
                  <a:srgbClr val="CC007C"/>
                </a:solidFill>
                <a:latin typeface="Trebuchet MS"/>
                <a:cs typeface="Trebuchet MS"/>
              </a:rPr>
              <a:t>opération.</a:t>
            </a:r>
            <a:endParaRPr sz="1083" kern="0">
              <a:solidFill>
                <a:sysClr val="windowText" lastClr="000000"/>
              </a:solidFill>
              <a:latin typeface="Trebuchet MS"/>
              <a:cs typeface="Trebuchet MS"/>
            </a:endParaRPr>
          </a:p>
          <a:p>
            <a:pPr marL="241818" marR="9631" defTabSz="495330">
              <a:lnSpc>
                <a:spcPts val="1219"/>
              </a:lnSpc>
            </a:pPr>
            <a:r>
              <a:rPr sz="1083" kern="0" dirty="0">
                <a:solidFill>
                  <a:srgbClr val="CC007C"/>
                </a:solidFill>
                <a:latin typeface="Trebuchet MS"/>
                <a:cs typeface="Trebuchet MS"/>
              </a:rPr>
              <a:t>Leur</a:t>
            </a:r>
            <a:r>
              <a:rPr sz="1083" kern="0" spc="24" dirty="0">
                <a:solidFill>
                  <a:srgbClr val="CC007C"/>
                </a:solidFill>
                <a:latin typeface="Trebuchet MS"/>
                <a:cs typeface="Trebuchet MS"/>
              </a:rPr>
              <a:t> </a:t>
            </a:r>
            <a:r>
              <a:rPr sz="1083" kern="0" dirty="0">
                <a:solidFill>
                  <a:srgbClr val="CC007C"/>
                </a:solidFill>
                <a:latin typeface="Trebuchet MS"/>
                <a:cs typeface="Trebuchet MS"/>
              </a:rPr>
              <a:t>accompagnement</a:t>
            </a:r>
            <a:r>
              <a:rPr sz="1083" kern="0" spc="27" dirty="0">
                <a:solidFill>
                  <a:srgbClr val="CC007C"/>
                </a:solidFill>
                <a:latin typeface="Trebuchet MS"/>
                <a:cs typeface="Trebuchet MS"/>
              </a:rPr>
              <a:t> </a:t>
            </a:r>
            <a:r>
              <a:rPr sz="1083" kern="0" dirty="0">
                <a:solidFill>
                  <a:srgbClr val="CC007C"/>
                </a:solidFill>
                <a:latin typeface="Trebuchet MS"/>
                <a:cs typeface="Trebuchet MS"/>
              </a:rPr>
              <a:t>dans</a:t>
            </a:r>
            <a:r>
              <a:rPr sz="1083" kern="0" spc="27" dirty="0">
                <a:solidFill>
                  <a:srgbClr val="CC007C"/>
                </a:solidFill>
                <a:latin typeface="Trebuchet MS"/>
                <a:cs typeface="Trebuchet MS"/>
              </a:rPr>
              <a:t> </a:t>
            </a:r>
            <a:r>
              <a:rPr sz="1083" kern="0" spc="-27" dirty="0">
                <a:solidFill>
                  <a:srgbClr val="CC007C"/>
                </a:solidFill>
                <a:latin typeface="Trebuchet MS"/>
                <a:cs typeface="Trebuchet MS"/>
              </a:rPr>
              <a:t>le</a:t>
            </a:r>
            <a:r>
              <a:rPr sz="1083" kern="0" spc="24" dirty="0">
                <a:solidFill>
                  <a:srgbClr val="CC007C"/>
                </a:solidFill>
                <a:latin typeface="Trebuchet MS"/>
                <a:cs typeface="Trebuchet MS"/>
              </a:rPr>
              <a:t> </a:t>
            </a:r>
            <a:r>
              <a:rPr sz="1083" kern="0" spc="-5" dirty="0">
                <a:solidFill>
                  <a:srgbClr val="CC007C"/>
                </a:solidFill>
                <a:latin typeface="Trebuchet MS"/>
                <a:cs typeface="Trebuchet MS"/>
              </a:rPr>
              <a:t>développement </a:t>
            </a:r>
            <a:r>
              <a:rPr sz="1083" kern="0" dirty="0">
                <a:solidFill>
                  <a:srgbClr val="CC007C"/>
                </a:solidFill>
                <a:latin typeface="Trebuchet MS"/>
                <a:cs typeface="Trebuchet MS"/>
              </a:rPr>
              <a:t>de</a:t>
            </a:r>
            <a:r>
              <a:rPr sz="1083" kern="0" spc="-16" dirty="0">
                <a:solidFill>
                  <a:srgbClr val="CC007C"/>
                </a:solidFill>
                <a:latin typeface="Trebuchet MS"/>
                <a:cs typeface="Trebuchet MS"/>
              </a:rPr>
              <a:t> </a:t>
            </a:r>
            <a:r>
              <a:rPr sz="1083" kern="0" dirty="0">
                <a:solidFill>
                  <a:srgbClr val="CC007C"/>
                </a:solidFill>
                <a:latin typeface="Trebuchet MS"/>
                <a:cs typeface="Trebuchet MS"/>
              </a:rPr>
              <a:t>leur</a:t>
            </a:r>
            <a:r>
              <a:rPr sz="1083" kern="0" spc="-14" dirty="0">
                <a:solidFill>
                  <a:srgbClr val="CC007C"/>
                </a:solidFill>
                <a:latin typeface="Trebuchet MS"/>
                <a:cs typeface="Trebuchet MS"/>
              </a:rPr>
              <a:t> </a:t>
            </a:r>
            <a:r>
              <a:rPr sz="1083" kern="0" spc="30" dirty="0">
                <a:solidFill>
                  <a:srgbClr val="CC007C"/>
                </a:solidFill>
                <a:latin typeface="Trebuchet MS"/>
                <a:cs typeface="Trebuchet MS"/>
              </a:rPr>
              <a:t>structuration</a:t>
            </a:r>
            <a:r>
              <a:rPr sz="1083" kern="0" spc="-16" dirty="0">
                <a:solidFill>
                  <a:srgbClr val="CC007C"/>
                </a:solidFill>
                <a:latin typeface="Trebuchet MS"/>
                <a:cs typeface="Trebuchet MS"/>
              </a:rPr>
              <a:t> </a:t>
            </a:r>
            <a:r>
              <a:rPr sz="1083" kern="0" spc="27" dirty="0">
                <a:solidFill>
                  <a:srgbClr val="CC007C"/>
                </a:solidFill>
                <a:latin typeface="Trebuchet MS"/>
                <a:cs typeface="Trebuchet MS"/>
              </a:rPr>
              <a:t>s</a:t>
            </a:r>
            <a:r>
              <a:rPr sz="1083" kern="0" spc="27" dirty="0">
                <a:solidFill>
                  <a:srgbClr val="CC007C"/>
                </a:solidFill>
                <a:latin typeface="Arial MT"/>
                <a:cs typeface="Arial MT"/>
              </a:rPr>
              <a:t>’</a:t>
            </a:r>
            <a:r>
              <a:rPr sz="1083" kern="0" spc="27" dirty="0">
                <a:solidFill>
                  <a:srgbClr val="CC007C"/>
                </a:solidFill>
                <a:latin typeface="Trebuchet MS"/>
                <a:cs typeface="Trebuchet MS"/>
              </a:rPr>
              <a:t>organiserait</a:t>
            </a:r>
            <a:r>
              <a:rPr sz="1083" kern="0" spc="-14" dirty="0">
                <a:solidFill>
                  <a:srgbClr val="CC007C"/>
                </a:solidFill>
                <a:latin typeface="Trebuchet MS"/>
                <a:cs typeface="Trebuchet MS"/>
              </a:rPr>
              <a:t> </a:t>
            </a:r>
            <a:r>
              <a:rPr sz="1083" kern="0" spc="38" dirty="0">
                <a:solidFill>
                  <a:srgbClr val="CC007C"/>
                </a:solidFill>
                <a:latin typeface="Trebuchet MS"/>
                <a:cs typeface="Trebuchet MS"/>
              </a:rPr>
              <a:t>par</a:t>
            </a:r>
            <a:r>
              <a:rPr sz="1083" kern="0" spc="-14" dirty="0">
                <a:solidFill>
                  <a:srgbClr val="CC007C"/>
                </a:solidFill>
                <a:latin typeface="Trebuchet MS"/>
                <a:cs typeface="Trebuchet MS"/>
              </a:rPr>
              <a:t> la </a:t>
            </a:r>
            <a:r>
              <a:rPr sz="1083" kern="0" dirty="0">
                <a:solidFill>
                  <a:srgbClr val="CC007C"/>
                </a:solidFill>
                <a:latin typeface="Trebuchet MS"/>
                <a:cs typeface="Trebuchet MS"/>
              </a:rPr>
              <a:t>mise</a:t>
            </a:r>
            <a:r>
              <a:rPr sz="1083" kern="0" spc="-57" dirty="0">
                <a:solidFill>
                  <a:srgbClr val="CC007C"/>
                </a:solidFill>
                <a:latin typeface="Trebuchet MS"/>
                <a:cs typeface="Trebuchet MS"/>
              </a:rPr>
              <a:t> </a:t>
            </a:r>
            <a:r>
              <a:rPr sz="1083" kern="0" dirty="0">
                <a:solidFill>
                  <a:srgbClr val="CC007C"/>
                </a:solidFill>
                <a:latin typeface="Trebuchet MS"/>
                <a:cs typeface="Trebuchet MS"/>
              </a:rPr>
              <a:t>en</a:t>
            </a:r>
            <a:r>
              <a:rPr sz="1083" kern="0" spc="-54" dirty="0">
                <a:solidFill>
                  <a:srgbClr val="CC007C"/>
                </a:solidFill>
                <a:latin typeface="Trebuchet MS"/>
                <a:cs typeface="Trebuchet MS"/>
              </a:rPr>
              <a:t> </a:t>
            </a:r>
            <a:r>
              <a:rPr sz="1083" kern="0" spc="-5" dirty="0">
                <a:solidFill>
                  <a:srgbClr val="CC007C"/>
                </a:solidFill>
                <a:latin typeface="Trebuchet MS"/>
                <a:cs typeface="Trebuchet MS"/>
              </a:rPr>
              <a:t>place</a:t>
            </a:r>
            <a:r>
              <a:rPr sz="1083" kern="0" spc="-54" dirty="0">
                <a:solidFill>
                  <a:srgbClr val="CC007C"/>
                </a:solidFill>
                <a:latin typeface="Trebuchet MS"/>
                <a:cs typeface="Trebuchet MS"/>
              </a:rPr>
              <a:t> </a:t>
            </a:r>
            <a:r>
              <a:rPr sz="1083" kern="0" dirty="0">
                <a:solidFill>
                  <a:srgbClr val="CC007C"/>
                </a:solidFill>
                <a:latin typeface="Trebuchet MS"/>
                <a:cs typeface="Trebuchet MS"/>
              </a:rPr>
              <a:t>de</a:t>
            </a:r>
            <a:r>
              <a:rPr sz="1083" kern="0" spc="-54" dirty="0">
                <a:solidFill>
                  <a:srgbClr val="CC007C"/>
                </a:solidFill>
                <a:latin typeface="Trebuchet MS"/>
                <a:cs typeface="Trebuchet MS"/>
              </a:rPr>
              <a:t> </a:t>
            </a:r>
            <a:r>
              <a:rPr sz="1083" kern="0" spc="-5" dirty="0">
                <a:solidFill>
                  <a:srgbClr val="CC007C"/>
                </a:solidFill>
                <a:latin typeface="Trebuchet MS"/>
                <a:cs typeface="Trebuchet MS"/>
              </a:rPr>
              <a:t>formation.</a:t>
            </a:r>
            <a:endParaRPr sz="1083" kern="0">
              <a:solidFill>
                <a:sysClr val="windowText" lastClr="000000"/>
              </a:solidFill>
              <a:latin typeface="Trebuchet MS"/>
              <a:cs typeface="Trebuchet MS"/>
            </a:endParaRPr>
          </a:p>
        </p:txBody>
      </p:sp>
      <p:sp>
        <p:nvSpPr>
          <p:cNvPr id="11" name="object 11"/>
          <p:cNvSpPr txBox="1"/>
          <p:nvPr/>
        </p:nvSpPr>
        <p:spPr>
          <a:xfrm>
            <a:off x="241295" y="2572685"/>
            <a:ext cx="3593677" cy="3194742"/>
          </a:xfrm>
          <a:prstGeom prst="rect">
            <a:avLst/>
          </a:prstGeom>
        </p:spPr>
        <p:txBody>
          <a:bodyPr vert="horz" wrap="square" lIns="0" tIns="6879" rIns="0" bIns="0" rtlCol="0">
            <a:spAutoFit/>
          </a:bodyPr>
          <a:lstStyle/>
          <a:p>
            <a:pPr marL="213611" marR="2349724" indent="-207076" defTabSz="495330">
              <a:lnSpc>
                <a:spcPct val="120100"/>
              </a:lnSpc>
              <a:spcBef>
                <a:spcPts val="54"/>
              </a:spcBef>
            </a:pPr>
            <a:r>
              <a:rPr sz="1408" kern="0" spc="-5" dirty="0">
                <a:solidFill>
                  <a:srgbClr val="3B4F60"/>
                </a:solidFill>
                <a:latin typeface="Arial MT"/>
                <a:cs typeface="Arial MT"/>
              </a:rPr>
              <a:t>Organisation</a:t>
            </a:r>
            <a:r>
              <a:rPr sz="1408" kern="0" spc="-33" dirty="0">
                <a:solidFill>
                  <a:srgbClr val="3B4F60"/>
                </a:solidFill>
                <a:latin typeface="Arial MT"/>
                <a:cs typeface="Arial MT"/>
              </a:rPr>
              <a:t> </a:t>
            </a:r>
            <a:r>
              <a:rPr sz="1408" kern="0" spc="-89" dirty="0">
                <a:solidFill>
                  <a:srgbClr val="3B4F60"/>
                </a:solidFill>
                <a:latin typeface="Arial MT"/>
                <a:cs typeface="Arial MT"/>
              </a:rPr>
              <a:t>de </a:t>
            </a:r>
            <a:r>
              <a:rPr sz="1408" kern="0" spc="-5" dirty="0">
                <a:solidFill>
                  <a:srgbClr val="3B4F60"/>
                </a:solidFill>
                <a:latin typeface="Arial MT"/>
                <a:cs typeface="Arial MT"/>
              </a:rPr>
              <a:t>rencontres</a:t>
            </a:r>
            <a:endParaRPr sz="1408" kern="0">
              <a:solidFill>
                <a:sysClr val="windowText" lastClr="000000"/>
              </a:solidFill>
              <a:latin typeface="Arial MT"/>
              <a:cs typeface="Arial MT"/>
            </a:endParaRPr>
          </a:p>
          <a:p>
            <a:pPr marL="213611" defTabSz="495330">
              <a:lnSpc>
                <a:spcPts val="1259"/>
              </a:lnSpc>
              <a:spcBef>
                <a:spcPts val="645"/>
              </a:spcBef>
            </a:pPr>
            <a:r>
              <a:rPr sz="1083" kern="0" spc="100" dirty="0">
                <a:solidFill>
                  <a:srgbClr val="091D46"/>
                </a:solidFill>
                <a:latin typeface="Trebuchet MS"/>
                <a:cs typeface="Trebuchet MS"/>
              </a:rPr>
              <a:t>CRÉER</a:t>
            </a:r>
            <a:r>
              <a:rPr sz="1083" kern="0" spc="-11" dirty="0">
                <a:solidFill>
                  <a:srgbClr val="091D46"/>
                </a:solidFill>
                <a:latin typeface="Trebuchet MS"/>
                <a:cs typeface="Trebuchet MS"/>
              </a:rPr>
              <a:t> </a:t>
            </a:r>
            <a:r>
              <a:rPr sz="1083" kern="0" spc="73" dirty="0">
                <a:solidFill>
                  <a:srgbClr val="091D46"/>
                </a:solidFill>
                <a:latin typeface="Trebuchet MS"/>
                <a:cs typeface="Trebuchet MS"/>
              </a:rPr>
              <a:t>DES</a:t>
            </a:r>
            <a:r>
              <a:rPr sz="1083" kern="0" spc="-8" dirty="0">
                <a:solidFill>
                  <a:srgbClr val="091D46"/>
                </a:solidFill>
                <a:latin typeface="Trebuchet MS"/>
                <a:cs typeface="Trebuchet MS"/>
              </a:rPr>
              <a:t> </a:t>
            </a:r>
            <a:r>
              <a:rPr sz="1083" kern="0" spc="124" dirty="0">
                <a:solidFill>
                  <a:srgbClr val="091D46"/>
                </a:solidFill>
                <a:latin typeface="Trebuchet MS"/>
                <a:cs typeface="Trebuchet MS"/>
              </a:rPr>
              <a:t>TEMPS</a:t>
            </a:r>
            <a:r>
              <a:rPr sz="1083" kern="0" spc="-8" dirty="0">
                <a:solidFill>
                  <a:srgbClr val="091D46"/>
                </a:solidFill>
                <a:latin typeface="Trebuchet MS"/>
                <a:cs typeface="Trebuchet MS"/>
              </a:rPr>
              <a:t> </a:t>
            </a:r>
            <a:r>
              <a:rPr sz="1083" kern="0" spc="79" dirty="0">
                <a:solidFill>
                  <a:srgbClr val="091D46"/>
                </a:solidFill>
                <a:latin typeface="Trebuchet MS"/>
                <a:cs typeface="Trebuchet MS"/>
              </a:rPr>
              <a:t>FORTS</a:t>
            </a:r>
            <a:r>
              <a:rPr sz="1083" kern="0" spc="-8" dirty="0">
                <a:solidFill>
                  <a:srgbClr val="091D46"/>
                </a:solidFill>
                <a:latin typeface="Trebuchet MS"/>
                <a:cs typeface="Trebuchet MS"/>
              </a:rPr>
              <a:t> </a:t>
            </a:r>
            <a:r>
              <a:rPr sz="1083" kern="0" spc="106" dirty="0">
                <a:solidFill>
                  <a:srgbClr val="091D46"/>
                </a:solidFill>
                <a:latin typeface="Trebuchet MS"/>
                <a:cs typeface="Trebuchet MS"/>
              </a:rPr>
              <a:t>ANNUELS</a:t>
            </a:r>
            <a:endParaRPr sz="1083" kern="0">
              <a:solidFill>
                <a:sysClr val="windowText" lastClr="000000"/>
              </a:solidFill>
              <a:latin typeface="Trebuchet MS"/>
              <a:cs typeface="Trebuchet MS"/>
            </a:endParaRPr>
          </a:p>
          <a:p>
            <a:pPr marL="44029" marR="583733" defTabSz="495330">
              <a:lnSpc>
                <a:spcPts val="1219"/>
              </a:lnSpc>
              <a:spcBef>
                <a:spcPts val="68"/>
              </a:spcBef>
            </a:pPr>
            <a:r>
              <a:rPr sz="1083" kern="0" dirty="0">
                <a:solidFill>
                  <a:srgbClr val="FF6258"/>
                </a:solidFill>
                <a:latin typeface="Trebuchet MS"/>
                <a:cs typeface="Trebuchet MS"/>
              </a:rPr>
              <a:t>Soirées</a:t>
            </a:r>
            <a:r>
              <a:rPr sz="1083" kern="0" spc="8" dirty="0">
                <a:solidFill>
                  <a:srgbClr val="FF6258"/>
                </a:solidFill>
                <a:latin typeface="Trebuchet MS"/>
                <a:cs typeface="Trebuchet MS"/>
              </a:rPr>
              <a:t> </a:t>
            </a:r>
            <a:r>
              <a:rPr sz="1083" kern="0" dirty="0">
                <a:solidFill>
                  <a:srgbClr val="FF6258"/>
                </a:solidFill>
                <a:latin typeface="Trebuchet MS"/>
                <a:cs typeface="Trebuchet MS"/>
              </a:rPr>
              <a:t>ou</a:t>
            </a:r>
            <a:r>
              <a:rPr sz="1083" kern="0" spc="11" dirty="0">
                <a:solidFill>
                  <a:srgbClr val="FF6258"/>
                </a:solidFill>
                <a:latin typeface="Trebuchet MS"/>
                <a:cs typeface="Trebuchet MS"/>
              </a:rPr>
              <a:t> </a:t>
            </a:r>
            <a:r>
              <a:rPr sz="1083" kern="0" dirty="0">
                <a:solidFill>
                  <a:srgbClr val="FF6258"/>
                </a:solidFill>
                <a:latin typeface="Trebuchet MS"/>
                <a:cs typeface="Trebuchet MS"/>
              </a:rPr>
              <a:t>petits</a:t>
            </a:r>
            <a:r>
              <a:rPr sz="1083" kern="0" spc="11" dirty="0">
                <a:solidFill>
                  <a:srgbClr val="FF6258"/>
                </a:solidFill>
                <a:latin typeface="Trebuchet MS"/>
                <a:cs typeface="Trebuchet MS"/>
              </a:rPr>
              <a:t> </a:t>
            </a:r>
            <a:r>
              <a:rPr sz="1083" kern="0" dirty="0">
                <a:solidFill>
                  <a:srgbClr val="FF6258"/>
                </a:solidFill>
                <a:latin typeface="Trebuchet MS"/>
                <a:cs typeface="Trebuchet MS"/>
              </a:rPr>
              <a:t>déjeuners</a:t>
            </a:r>
            <a:r>
              <a:rPr sz="1083" kern="0" spc="8" dirty="0">
                <a:solidFill>
                  <a:srgbClr val="FF6258"/>
                </a:solidFill>
                <a:latin typeface="Trebuchet MS"/>
                <a:cs typeface="Trebuchet MS"/>
              </a:rPr>
              <a:t> </a:t>
            </a:r>
            <a:r>
              <a:rPr sz="1083" kern="0" dirty="0">
                <a:solidFill>
                  <a:srgbClr val="FF6258"/>
                </a:solidFill>
                <a:latin typeface="Trebuchet MS"/>
                <a:cs typeface="Trebuchet MS"/>
              </a:rPr>
              <a:t>avec</a:t>
            </a:r>
            <a:r>
              <a:rPr sz="1083" kern="0" spc="11" dirty="0">
                <a:solidFill>
                  <a:srgbClr val="FF6258"/>
                </a:solidFill>
                <a:latin typeface="Trebuchet MS"/>
                <a:cs typeface="Trebuchet MS"/>
              </a:rPr>
              <a:t> </a:t>
            </a:r>
            <a:r>
              <a:rPr sz="1083" kern="0" dirty="0">
                <a:solidFill>
                  <a:srgbClr val="FF6258"/>
                </a:solidFill>
                <a:latin typeface="Trebuchet MS"/>
                <a:cs typeface="Trebuchet MS"/>
              </a:rPr>
              <a:t>les</a:t>
            </a:r>
            <a:r>
              <a:rPr sz="1083" kern="0" spc="11" dirty="0">
                <a:solidFill>
                  <a:srgbClr val="FF6258"/>
                </a:solidFill>
                <a:latin typeface="Trebuchet MS"/>
                <a:cs typeface="Trebuchet MS"/>
              </a:rPr>
              <a:t> </a:t>
            </a:r>
            <a:r>
              <a:rPr sz="1083" kern="0" spc="-11" dirty="0">
                <a:solidFill>
                  <a:srgbClr val="FF6258"/>
                </a:solidFill>
                <a:latin typeface="Trebuchet MS"/>
                <a:cs typeface="Trebuchet MS"/>
              </a:rPr>
              <a:t>ligues</a:t>
            </a:r>
            <a:r>
              <a:rPr sz="1083" kern="0" spc="11" dirty="0">
                <a:solidFill>
                  <a:srgbClr val="FF6258"/>
                </a:solidFill>
                <a:latin typeface="Trebuchet MS"/>
                <a:cs typeface="Trebuchet MS"/>
              </a:rPr>
              <a:t> </a:t>
            </a:r>
            <a:r>
              <a:rPr sz="1083" kern="0" spc="-11" dirty="0">
                <a:solidFill>
                  <a:srgbClr val="FF6258"/>
                </a:solidFill>
                <a:latin typeface="Trebuchet MS"/>
                <a:cs typeface="Trebuchet MS"/>
              </a:rPr>
              <a:t>pour </a:t>
            </a:r>
            <a:r>
              <a:rPr sz="1083" kern="0" dirty="0">
                <a:solidFill>
                  <a:srgbClr val="FF6258"/>
                </a:solidFill>
                <a:latin typeface="Trebuchet MS"/>
                <a:cs typeface="Trebuchet MS"/>
              </a:rPr>
              <a:t>construire</a:t>
            </a:r>
            <a:r>
              <a:rPr sz="1083" kern="0" spc="79" dirty="0">
                <a:solidFill>
                  <a:srgbClr val="FF6258"/>
                </a:solidFill>
                <a:latin typeface="Trebuchet MS"/>
                <a:cs typeface="Trebuchet MS"/>
              </a:rPr>
              <a:t> </a:t>
            </a:r>
            <a:r>
              <a:rPr sz="1083" kern="0" spc="-27" dirty="0">
                <a:solidFill>
                  <a:srgbClr val="FF6258"/>
                </a:solidFill>
                <a:latin typeface="Trebuchet MS"/>
                <a:cs typeface="Trebuchet MS"/>
              </a:rPr>
              <a:t>le</a:t>
            </a:r>
            <a:r>
              <a:rPr sz="1083" kern="0" spc="79" dirty="0">
                <a:solidFill>
                  <a:srgbClr val="FF6258"/>
                </a:solidFill>
                <a:latin typeface="Trebuchet MS"/>
                <a:cs typeface="Trebuchet MS"/>
              </a:rPr>
              <a:t> </a:t>
            </a:r>
            <a:r>
              <a:rPr sz="1083" kern="0" spc="-5" dirty="0">
                <a:solidFill>
                  <a:srgbClr val="FF6258"/>
                </a:solidFill>
                <a:latin typeface="Trebuchet MS"/>
                <a:cs typeface="Trebuchet MS"/>
              </a:rPr>
              <a:t>dispositif.</a:t>
            </a:r>
            <a:endParaRPr sz="1083" kern="0">
              <a:solidFill>
                <a:sysClr val="windowText" lastClr="000000"/>
              </a:solidFill>
              <a:latin typeface="Trebuchet MS"/>
              <a:cs typeface="Trebuchet MS"/>
            </a:endParaRPr>
          </a:p>
          <a:p>
            <a:pPr marL="44029" marR="579605" defTabSz="495330">
              <a:lnSpc>
                <a:spcPts val="1219"/>
              </a:lnSpc>
            </a:pPr>
            <a:r>
              <a:rPr sz="1083" kern="0" spc="41" dirty="0">
                <a:solidFill>
                  <a:srgbClr val="FF6258"/>
                </a:solidFill>
                <a:latin typeface="Trebuchet MS"/>
                <a:cs typeface="Trebuchet MS"/>
              </a:rPr>
              <a:t>Manifestations</a:t>
            </a:r>
            <a:r>
              <a:rPr sz="1083" kern="0" spc="11" dirty="0">
                <a:solidFill>
                  <a:srgbClr val="FF6258"/>
                </a:solidFill>
                <a:latin typeface="Trebuchet MS"/>
                <a:cs typeface="Trebuchet MS"/>
              </a:rPr>
              <a:t> </a:t>
            </a:r>
            <a:r>
              <a:rPr sz="1083" kern="0" dirty="0">
                <a:solidFill>
                  <a:srgbClr val="FF6258"/>
                </a:solidFill>
                <a:latin typeface="Trebuchet MS"/>
                <a:cs typeface="Trebuchet MS"/>
              </a:rPr>
              <a:t>type</a:t>
            </a:r>
            <a:r>
              <a:rPr sz="1083" kern="0" spc="11" dirty="0">
                <a:solidFill>
                  <a:srgbClr val="FF6258"/>
                </a:solidFill>
                <a:latin typeface="Trebuchet MS"/>
                <a:cs typeface="Trebuchet MS"/>
              </a:rPr>
              <a:t> </a:t>
            </a:r>
            <a:r>
              <a:rPr sz="1083" kern="0" spc="62" dirty="0">
                <a:solidFill>
                  <a:srgbClr val="FF6258"/>
                </a:solidFill>
                <a:latin typeface="Trebuchet MS"/>
                <a:cs typeface="Trebuchet MS"/>
              </a:rPr>
              <a:t>after</a:t>
            </a:r>
            <a:r>
              <a:rPr sz="1083" kern="0" spc="11" dirty="0">
                <a:solidFill>
                  <a:srgbClr val="FF6258"/>
                </a:solidFill>
                <a:latin typeface="Trebuchet MS"/>
                <a:cs typeface="Trebuchet MS"/>
              </a:rPr>
              <a:t> </a:t>
            </a:r>
            <a:r>
              <a:rPr sz="1083" kern="0" spc="41" dirty="0">
                <a:solidFill>
                  <a:srgbClr val="FF6258"/>
                </a:solidFill>
                <a:latin typeface="Trebuchet MS"/>
                <a:cs typeface="Trebuchet MS"/>
              </a:rPr>
              <a:t>work</a:t>
            </a:r>
            <a:r>
              <a:rPr sz="1083" kern="0" spc="14" dirty="0">
                <a:solidFill>
                  <a:srgbClr val="FF6258"/>
                </a:solidFill>
                <a:latin typeface="Trebuchet MS"/>
                <a:cs typeface="Trebuchet MS"/>
              </a:rPr>
              <a:t> </a:t>
            </a:r>
            <a:r>
              <a:rPr sz="1083" kern="0" dirty="0">
                <a:solidFill>
                  <a:srgbClr val="FF6258"/>
                </a:solidFill>
                <a:latin typeface="Trebuchet MS"/>
                <a:cs typeface="Trebuchet MS"/>
              </a:rPr>
              <a:t>pour</a:t>
            </a:r>
            <a:r>
              <a:rPr sz="1083" kern="0" spc="11" dirty="0">
                <a:solidFill>
                  <a:srgbClr val="FF6258"/>
                </a:solidFill>
                <a:latin typeface="Trebuchet MS"/>
                <a:cs typeface="Trebuchet MS"/>
              </a:rPr>
              <a:t> </a:t>
            </a:r>
            <a:r>
              <a:rPr sz="1083" kern="0" spc="19" dirty="0">
                <a:solidFill>
                  <a:srgbClr val="FF6258"/>
                </a:solidFill>
                <a:latin typeface="Trebuchet MS"/>
                <a:cs typeface="Trebuchet MS"/>
              </a:rPr>
              <a:t>susciter </a:t>
            </a:r>
            <a:r>
              <a:rPr sz="1083" kern="0" dirty="0">
                <a:solidFill>
                  <a:srgbClr val="FF6258"/>
                </a:solidFill>
                <a:latin typeface="Trebuchet MS"/>
                <a:cs typeface="Trebuchet MS"/>
              </a:rPr>
              <a:t>des</a:t>
            </a:r>
            <a:r>
              <a:rPr sz="1083" kern="0" spc="22" dirty="0">
                <a:solidFill>
                  <a:srgbClr val="FF6258"/>
                </a:solidFill>
                <a:latin typeface="Trebuchet MS"/>
                <a:cs typeface="Trebuchet MS"/>
              </a:rPr>
              <a:t> </a:t>
            </a:r>
            <a:r>
              <a:rPr sz="1083" kern="0" spc="-5" dirty="0">
                <a:solidFill>
                  <a:srgbClr val="FF6258"/>
                </a:solidFill>
                <a:latin typeface="Trebuchet MS"/>
                <a:cs typeface="Trebuchet MS"/>
              </a:rPr>
              <a:t>liens</a:t>
            </a:r>
            <a:r>
              <a:rPr sz="1083" kern="0" spc="24" dirty="0">
                <a:solidFill>
                  <a:srgbClr val="FF6258"/>
                </a:solidFill>
                <a:latin typeface="Trebuchet MS"/>
                <a:cs typeface="Trebuchet MS"/>
              </a:rPr>
              <a:t> </a:t>
            </a:r>
            <a:r>
              <a:rPr sz="1083" kern="0" dirty="0">
                <a:solidFill>
                  <a:srgbClr val="FF6258"/>
                </a:solidFill>
                <a:latin typeface="Trebuchet MS"/>
                <a:cs typeface="Trebuchet MS"/>
              </a:rPr>
              <a:t>entre</a:t>
            </a:r>
            <a:r>
              <a:rPr sz="1083" kern="0" spc="24" dirty="0">
                <a:solidFill>
                  <a:srgbClr val="FF6258"/>
                </a:solidFill>
                <a:latin typeface="Trebuchet MS"/>
                <a:cs typeface="Trebuchet MS"/>
              </a:rPr>
              <a:t> </a:t>
            </a:r>
            <a:r>
              <a:rPr sz="1083" kern="0" spc="-27" dirty="0">
                <a:solidFill>
                  <a:srgbClr val="FF6258"/>
                </a:solidFill>
                <a:latin typeface="Trebuchet MS"/>
                <a:cs typeface="Trebuchet MS"/>
              </a:rPr>
              <a:t>le</a:t>
            </a:r>
            <a:r>
              <a:rPr sz="1083" kern="0" spc="22" dirty="0">
                <a:solidFill>
                  <a:srgbClr val="FF6258"/>
                </a:solidFill>
                <a:latin typeface="Trebuchet MS"/>
                <a:cs typeface="Trebuchet MS"/>
              </a:rPr>
              <a:t> </a:t>
            </a:r>
            <a:r>
              <a:rPr sz="1083" kern="0" dirty="0">
                <a:solidFill>
                  <a:srgbClr val="FF6258"/>
                </a:solidFill>
                <a:latin typeface="Trebuchet MS"/>
                <a:cs typeface="Trebuchet MS"/>
              </a:rPr>
              <a:t>réseau</a:t>
            </a:r>
            <a:r>
              <a:rPr sz="1083" kern="0" spc="24" dirty="0">
                <a:solidFill>
                  <a:srgbClr val="FF6258"/>
                </a:solidFill>
                <a:latin typeface="Trebuchet MS"/>
                <a:cs typeface="Trebuchet MS"/>
              </a:rPr>
              <a:t> </a:t>
            </a:r>
            <a:r>
              <a:rPr sz="1083" kern="0" dirty="0">
                <a:solidFill>
                  <a:srgbClr val="FF6258"/>
                </a:solidFill>
                <a:latin typeface="Trebuchet MS"/>
                <a:cs typeface="Trebuchet MS"/>
              </a:rPr>
              <a:t>mouvement</a:t>
            </a:r>
            <a:r>
              <a:rPr sz="1083" kern="0" spc="24" dirty="0">
                <a:solidFill>
                  <a:srgbClr val="FF6258"/>
                </a:solidFill>
                <a:latin typeface="Trebuchet MS"/>
                <a:cs typeface="Trebuchet MS"/>
              </a:rPr>
              <a:t> </a:t>
            </a:r>
            <a:r>
              <a:rPr sz="1083" kern="0" spc="33" dirty="0">
                <a:solidFill>
                  <a:srgbClr val="FF6258"/>
                </a:solidFill>
                <a:latin typeface="Trebuchet MS"/>
                <a:cs typeface="Trebuchet MS"/>
              </a:rPr>
              <a:t>sportif </a:t>
            </a:r>
            <a:r>
              <a:rPr sz="1083" kern="0" dirty="0">
                <a:solidFill>
                  <a:srgbClr val="FF6258"/>
                </a:solidFill>
                <a:latin typeface="Trebuchet MS"/>
                <a:cs typeface="Trebuchet MS"/>
              </a:rPr>
              <a:t>régional</a:t>
            </a:r>
            <a:r>
              <a:rPr sz="1083" kern="0" spc="60" dirty="0">
                <a:solidFill>
                  <a:srgbClr val="FF6258"/>
                </a:solidFill>
                <a:latin typeface="Trebuchet MS"/>
                <a:cs typeface="Trebuchet MS"/>
              </a:rPr>
              <a:t> </a:t>
            </a:r>
            <a:r>
              <a:rPr sz="1083" kern="0" dirty="0">
                <a:solidFill>
                  <a:srgbClr val="FF6258"/>
                </a:solidFill>
                <a:latin typeface="Trebuchet MS"/>
                <a:cs typeface="Trebuchet MS"/>
              </a:rPr>
              <a:t>et</a:t>
            </a:r>
            <a:r>
              <a:rPr sz="1083" kern="0" spc="62" dirty="0">
                <a:solidFill>
                  <a:srgbClr val="FF6258"/>
                </a:solidFill>
                <a:latin typeface="Trebuchet MS"/>
                <a:cs typeface="Trebuchet MS"/>
              </a:rPr>
              <a:t> </a:t>
            </a:r>
            <a:r>
              <a:rPr sz="1083" kern="0" dirty="0">
                <a:solidFill>
                  <a:srgbClr val="FF6258"/>
                </a:solidFill>
                <a:latin typeface="Trebuchet MS"/>
                <a:cs typeface="Trebuchet MS"/>
              </a:rPr>
              <a:t>réseau</a:t>
            </a:r>
            <a:r>
              <a:rPr sz="1083" kern="0" spc="60" dirty="0">
                <a:solidFill>
                  <a:srgbClr val="FF6258"/>
                </a:solidFill>
                <a:latin typeface="Trebuchet MS"/>
                <a:cs typeface="Trebuchet MS"/>
              </a:rPr>
              <a:t> </a:t>
            </a:r>
            <a:r>
              <a:rPr sz="1083" kern="0" dirty="0">
                <a:solidFill>
                  <a:srgbClr val="FF6258"/>
                </a:solidFill>
                <a:latin typeface="Trebuchet MS"/>
                <a:cs typeface="Trebuchet MS"/>
              </a:rPr>
              <a:t>entreprises</a:t>
            </a:r>
            <a:r>
              <a:rPr sz="1083" kern="0" spc="62" dirty="0">
                <a:solidFill>
                  <a:srgbClr val="FF6258"/>
                </a:solidFill>
                <a:latin typeface="Trebuchet MS"/>
                <a:cs typeface="Trebuchet MS"/>
              </a:rPr>
              <a:t> </a:t>
            </a:r>
            <a:r>
              <a:rPr sz="1083" kern="0" dirty="0">
                <a:solidFill>
                  <a:srgbClr val="FF6258"/>
                </a:solidFill>
                <a:latin typeface="Trebuchet MS"/>
                <a:cs typeface="Trebuchet MS"/>
              </a:rPr>
              <a:t>(voir</a:t>
            </a:r>
            <a:r>
              <a:rPr sz="1083" kern="0" spc="60" dirty="0">
                <a:solidFill>
                  <a:srgbClr val="FF6258"/>
                </a:solidFill>
                <a:latin typeface="Trebuchet MS"/>
                <a:cs typeface="Trebuchet MS"/>
              </a:rPr>
              <a:t> </a:t>
            </a:r>
            <a:r>
              <a:rPr sz="1083" kern="0" dirty="0">
                <a:solidFill>
                  <a:srgbClr val="FF6258"/>
                </a:solidFill>
                <a:latin typeface="Trebuchet MS"/>
                <a:cs typeface="Trebuchet MS"/>
              </a:rPr>
              <a:t>plus</a:t>
            </a:r>
            <a:r>
              <a:rPr sz="1083" kern="0" spc="62" dirty="0">
                <a:solidFill>
                  <a:srgbClr val="FF6258"/>
                </a:solidFill>
                <a:latin typeface="Trebuchet MS"/>
                <a:cs typeface="Trebuchet MS"/>
              </a:rPr>
              <a:t> </a:t>
            </a:r>
            <a:r>
              <a:rPr sz="1083" kern="0" spc="-5" dirty="0">
                <a:solidFill>
                  <a:srgbClr val="FF6258"/>
                </a:solidFill>
                <a:latin typeface="Trebuchet MS"/>
                <a:cs typeface="Trebuchet MS"/>
              </a:rPr>
              <a:t>loin).. </a:t>
            </a:r>
            <a:r>
              <a:rPr sz="1083" kern="0" spc="38" dirty="0">
                <a:solidFill>
                  <a:srgbClr val="FF6258"/>
                </a:solidFill>
                <a:latin typeface="Trebuchet MS"/>
                <a:cs typeface="Trebuchet MS"/>
              </a:rPr>
              <a:t>Conférences</a:t>
            </a:r>
            <a:r>
              <a:rPr sz="1083" kern="0" spc="46" dirty="0">
                <a:solidFill>
                  <a:srgbClr val="FF6258"/>
                </a:solidFill>
                <a:latin typeface="Trebuchet MS"/>
                <a:cs typeface="Trebuchet MS"/>
              </a:rPr>
              <a:t> </a:t>
            </a:r>
            <a:r>
              <a:rPr sz="1083" kern="0" dirty="0">
                <a:solidFill>
                  <a:srgbClr val="FF6258"/>
                </a:solidFill>
                <a:latin typeface="Trebuchet MS"/>
                <a:cs typeface="Trebuchet MS"/>
              </a:rPr>
              <a:t>permettant</a:t>
            </a:r>
            <a:r>
              <a:rPr sz="1083" kern="0" spc="46" dirty="0">
                <a:solidFill>
                  <a:srgbClr val="FF6258"/>
                </a:solidFill>
                <a:latin typeface="Trebuchet MS"/>
                <a:cs typeface="Trebuchet MS"/>
              </a:rPr>
              <a:t> </a:t>
            </a:r>
            <a:r>
              <a:rPr sz="1083" kern="0" dirty="0">
                <a:solidFill>
                  <a:srgbClr val="FF6258"/>
                </a:solidFill>
                <a:latin typeface="Trebuchet MS"/>
                <a:cs typeface="Trebuchet MS"/>
              </a:rPr>
              <a:t>de</a:t>
            </a:r>
            <a:r>
              <a:rPr sz="1083" kern="0" spc="46" dirty="0">
                <a:solidFill>
                  <a:srgbClr val="FF6258"/>
                </a:solidFill>
                <a:latin typeface="Trebuchet MS"/>
                <a:cs typeface="Trebuchet MS"/>
              </a:rPr>
              <a:t> </a:t>
            </a:r>
            <a:r>
              <a:rPr sz="1083" kern="0" spc="27" dirty="0">
                <a:solidFill>
                  <a:srgbClr val="FF6258"/>
                </a:solidFill>
                <a:latin typeface="Trebuchet MS"/>
                <a:cs typeface="Trebuchet MS"/>
              </a:rPr>
              <a:t>présenter</a:t>
            </a:r>
            <a:r>
              <a:rPr sz="1083" kern="0" spc="46" dirty="0">
                <a:solidFill>
                  <a:srgbClr val="FF6258"/>
                </a:solidFill>
                <a:latin typeface="Trebuchet MS"/>
                <a:cs typeface="Trebuchet MS"/>
              </a:rPr>
              <a:t> </a:t>
            </a:r>
            <a:r>
              <a:rPr sz="1083" kern="0" spc="-14" dirty="0">
                <a:solidFill>
                  <a:srgbClr val="FF6258"/>
                </a:solidFill>
                <a:latin typeface="Trebuchet MS"/>
                <a:cs typeface="Trebuchet MS"/>
              </a:rPr>
              <a:t>les </a:t>
            </a:r>
            <a:r>
              <a:rPr sz="1083" kern="0" dirty="0">
                <a:solidFill>
                  <a:srgbClr val="FF6258"/>
                </a:solidFill>
                <a:latin typeface="Trebuchet MS"/>
                <a:cs typeface="Trebuchet MS"/>
              </a:rPr>
              <a:t>projets</a:t>
            </a:r>
            <a:r>
              <a:rPr sz="1083" kern="0" spc="41" dirty="0">
                <a:solidFill>
                  <a:srgbClr val="FF6258"/>
                </a:solidFill>
                <a:latin typeface="Trebuchet MS"/>
                <a:cs typeface="Trebuchet MS"/>
              </a:rPr>
              <a:t> </a:t>
            </a:r>
            <a:r>
              <a:rPr sz="1083" kern="0" spc="-11" dirty="0">
                <a:solidFill>
                  <a:srgbClr val="FF6258"/>
                </a:solidFill>
                <a:latin typeface="Trebuchet MS"/>
                <a:cs typeface="Trebuchet MS"/>
              </a:rPr>
              <a:t>labellisés</a:t>
            </a:r>
            <a:r>
              <a:rPr sz="1083" kern="0" spc="43" dirty="0">
                <a:solidFill>
                  <a:srgbClr val="FF6258"/>
                </a:solidFill>
                <a:latin typeface="Trebuchet MS"/>
                <a:cs typeface="Trebuchet MS"/>
              </a:rPr>
              <a:t> </a:t>
            </a:r>
            <a:r>
              <a:rPr sz="1083" kern="0" dirty="0">
                <a:solidFill>
                  <a:srgbClr val="FF6258"/>
                </a:solidFill>
                <a:latin typeface="Trebuchet MS"/>
                <a:cs typeface="Trebuchet MS"/>
              </a:rPr>
              <a:t>(invitation</a:t>
            </a:r>
            <a:r>
              <a:rPr sz="1083" kern="0" spc="43" dirty="0">
                <a:solidFill>
                  <a:srgbClr val="FF6258"/>
                </a:solidFill>
                <a:latin typeface="Trebuchet MS"/>
                <a:cs typeface="Trebuchet MS"/>
              </a:rPr>
              <a:t> </a:t>
            </a:r>
            <a:r>
              <a:rPr sz="1083" kern="0" dirty="0">
                <a:solidFill>
                  <a:srgbClr val="FF6258"/>
                </a:solidFill>
                <a:latin typeface="Trebuchet MS"/>
                <a:cs typeface="Trebuchet MS"/>
              </a:rPr>
              <a:t>d</a:t>
            </a:r>
            <a:r>
              <a:rPr sz="1083" kern="0" dirty="0">
                <a:solidFill>
                  <a:srgbClr val="FF6258"/>
                </a:solidFill>
                <a:latin typeface="Arial MT"/>
                <a:cs typeface="Arial MT"/>
              </a:rPr>
              <a:t>’</a:t>
            </a:r>
            <a:r>
              <a:rPr sz="1083" kern="0" dirty="0">
                <a:solidFill>
                  <a:srgbClr val="FF6258"/>
                </a:solidFill>
                <a:latin typeface="Trebuchet MS"/>
                <a:cs typeface="Trebuchet MS"/>
              </a:rPr>
              <a:t>experts)</a:t>
            </a:r>
            <a:r>
              <a:rPr sz="1083" kern="0" spc="43" dirty="0">
                <a:solidFill>
                  <a:srgbClr val="FF6258"/>
                </a:solidFill>
                <a:latin typeface="Trebuchet MS"/>
                <a:cs typeface="Trebuchet MS"/>
              </a:rPr>
              <a:t> </a:t>
            </a:r>
            <a:r>
              <a:rPr sz="1083" kern="0" spc="19" dirty="0">
                <a:solidFill>
                  <a:srgbClr val="FF6258"/>
                </a:solidFill>
                <a:latin typeface="Trebuchet MS"/>
                <a:cs typeface="Trebuchet MS"/>
              </a:rPr>
              <a:t>partage </a:t>
            </a:r>
            <a:r>
              <a:rPr sz="1083" kern="0" dirty="0">
                <a:solidFill>
                  <a:srgbClr val="FF6258"/>
                </a:solidFill>
                <a:latin typeface="Trebuchet MS"/>
                <a:cs typeface="Trebuchet MS"/>
              </a:rPr>
              <a:t>de</a:t>
            </a:r>
            <a:r>
              <a:rPr sz="1083" kern="0" spc="-51" dirty="0">
                <a:solidFill>
                  <a:srgbClr val="FF6258"/>
                </a:solidFill>
                <a:latin typeface="Trebuchet MS"/>
                <a:cs typeface="Trebuchet MS"/>
              </a:rPr>
              <a:t> </a:t>
            </a:r>
            <a:r>
              <a:rPr sz="1083" kern="0" dirty="0">
                <a:solidFill>
                  <a:srgbClr val="FF6258"/>
                </a:solidFill>
                <a:latin typeface="Trebuchet MS"/>
                <a:cs typeface="Trebuchet MS"/>
              </a:rPr>
              <a:t>projets)</a:t>
            </a:r>
            <a:r>
              <a:rPr sz="1083" kern="0" spc="-49" dirty="0">
                <a:solidFill>
                  <a:srgbClr val="FF6258"/>
                </a:solidFill>
                <a:latin typeface="Trebuchet MS"/>
                <a:cs typeface="Trebuchet MS"/>
              </a:rPr>
              <a:t> </a:t>
            </a:r>
            <a:r>
              <a:rPr sz="1083" kern="0" spc="-11" dirty="0">
                <a:solidFill>
                  <a:srgbClr val="FF6258"/>
                </a:solidFill>
                <a:latin typeface="Trebuchet MS"/>
                <a:cs typeface="Trebuchet MS"/>
              </a:rPr>
              <a:t>etc)</a:t>
            </a:r>
            <a:endParaRPr sz="1083" kern="0">
              <a:solidFill>
                <a:sysClr val="windowText" lastClr="000000"/>
              </a:solidFill>
              <a:latin typeface="Trebuchet MS"/>
              <a:cs typeface="Trebuchet MS"/>
            </a:endParaRPr>
          </a:p>
          <a:p>
            <a:pPr marL="2119945" marR="344667" indent="-112137" defTabSz="495330">
              <a:lnSpc>
                <a:spcPct val="117300"/>
              </a:lnSpc>
              <a:spcBef>
                <a:spcPts val="439"/>
              </a:spcBef>
            </a:pPr>
            <a:r>
              <a:rPr sz="1354" kern="0" spc="-38" dirty="0">
                <a:solidFill>
                  <a:srgbClr val="3B4F60"/>
                </a:solidFill>
                <a:latin typeface="Arial MT"/>
                <a:cs typeface="Arial MT"/>
              </a:rPr>
              <a:t>Place</a:t>
            </a:r>
            <a:r>
              <a:rPr sz="1354" kern="0" spc="-22" dirty="0">
                <a:solidFill>
                  <a:srgbClr val="3B4F60"/>
                </a:solidFill>
                <a:latin typeface="Arial MT"/>
                <a:cs typeface="Arial MT"/>
              </a:rPr>
              <a:t> </a:t>
            </a:r>
            <a:r>
              <a:rPr sz="1354" kern="0" spc="-49" dirty="0">
                <a:solidFill>
                  <a:srgbClr val="3B4F60"/>
                </a:solidFill>
                <a:latin typeface="Arial MT"/>
                <a:cs typeface="Arial MT"/>
              </a:rPr>
              <a:t>des</a:t>
            </a:r>
            <a:r>
              <a:rPr sz="1354" kern="0" spc="-19" dirty="0">
                <a:solidFill>
                  <a:srgbClr val="3B4F60"/>
                </a:solidFill>
                <a:latin typeface="Arial MT"/>
                <a:cs typeface="Arial MT"/>
              </a:rPr>
              <a:t> </a:t>
            </a:r>
            <a:r>
              <a:rPr sz="1354" kern="0" spc="-35" dirty="0">
                <a:solidFill>
                  <a:srgbClr val="3B4F60"/>
                </a:solidFill>
                <a:latin typeface="Arial MT"/>
                <a:cs typeface="Arial MT"/>
              </a:rPr>
              <a:t>CDOS dans</a:t>
            </a:r>
            <a:r>
              <a:rPr sz="1354" kern="0" spc="-24" dirty="0">
                <a:solidFill>
                  <a:srgbClr val="3B4F60"/>
                </a:solidFill>
                <a:latin typeface="Arial MT"/>
                <a:cs typeface="Arial MT"/>
              </a:rPr>
              <a:t> </a:t>
            </a:r>
            <a:r>
              <a:rPr sz="1354" kern="0" spc="-19" dirty="0">
                <a:solidFill>
                  <a:srgbClr val="3B4F60"/>
                </a:solidFill>
                <a:latin typeface="Arial MT"/>
                <a:cs typeface="Arial MT"/>
              </a:rPr>
              <a:t>le</a:t>
            </a:r>
            <a:r>
              <a:rPr sz="1354" kern="0" spc="-24" dirty="0">
                <a:solidFill>
                  <a:srgbClr val="3B4F60"/>
                </a:solidFill>
                <a:latin typeface="Arial MT"/>
                <a:cs typeface="Arial MT"/>
              </a:rPr>
              <a:t> </a:t>
            </a:r>
            <a:r>
              <a:rPr sz="1354" kern="0" spc="-5" dirty="0">
                <a:solidFill>
                  <a:srgbClr val="3B4F60"/>
                </a:solidFill>
                <a:latin typeface="Arial MT"/>
                <a:cs typeface="Arial MT"/>
              </a:rPr>
              <a:t>projet</a:t>
            </a:r>
            <a:endParaRPr sz="1354" kern="0">
              <a:solidFill>
                <a:sysClr val="windowText" lastClr="000000"/>
              </a:solidFill>
              <a:latin typeface="Arial MT"/>
              <a:cs typeface="Arial MT"/>
            </a:endParaRPr>
          </a:p>
          <a:p>
            <a:pPr marL="1788349" marR="2752" defTabSz="495330">
              <a:lnSpc>
                <a:spcPts val="1138"/>
              </a:lnSpc>
              <a:spcBef>
                <a:spcPts val="601"/>
              </a:spcBef>
            </a:pPr>
            <a:r>
              <a:rPr sz="1002" kern="0" spc="-5" dirty="0">
                <a:solidFill>
                  <a:srgbClr val="CC007C"/>
                </a:solidFill>
                <a:latin typeface="Arial MT"/>
                <a:cs typeface="Arial MT"/>
              </a:rPr>
              <a:t>Collaboration</a:t>
            </a:r>
            <a:r>
              <a:rPr sz="1002" kern="0" spc="41" dirty="0">
                <a:solidFill>
                  <a:srgbClr val="CC007C"/>
                </a:solidFill>
                <a:latin typeface="Arial MT"/>
                <a:cs typeface="Arial MT"/>
              </a:rPr>
              <a:t> </a:t>
            </a:r>
            <a:r>
              <a:rPr sz="1002" kern="0" dirty="0">
                <a:solidFill>
                  <a:srgbClr val="CC007C"/>
                </a:solidFill>
                <a:latin typeface="Arial MT"/>
                <a:cs typeface="Arial MT"/>
              </a:rPr>
              <a:t>CROS</a:t>
            </a:r>
            <a:r>
              <a:rPr sz="1002" kern="0" spc="41" dirty="0">
                <a:solidFill>
                  <a:srgbClr val="CC007C"/>
                </a:solidFill>
                <a:latin typeface="Arial MT"/>
                <a:cs typeface="Arial MT"/>
              </a:rPr>
              <a:t> </a:t>
            </a:r>
            <a:r>
              <a:rPr sz="1002" kern="0" spc="38" dirty="0">
                <a:solidFill>
                  <a:srgbClr val="CC007C"/>
                </a:solidFill>
                <a:latin typeface="Arial MT"/>
                <a:cs typeface="Arial MT"/>
              </a:rPr>
              <a:t>et</a:t>
            </a:r>
            <a:r>
              <a:rPr sz="1002" kern="0" spc="41" dirty="0">
                <a:solidFill>
                  <a:srgbClr val="CC007C"/>
                </a:solidFill>
                <a:latin typeface="Arial MT"/>
                <a:cs typeface="Arial MT"/>
              </a:rPr>
              <a:t> </a:t>
            </a:r>
            <a:r>
              <a:rPr sz="1002" kern="0" spc="-11" dirty="0">
                <a:solidFill>
                  <a:srgbClr val="CC007C"/>
                </a:solidFill>
                <a:latin typeface="Arial MT"/>
                <a:cs typeface="Arial MT"/>
              </a:rPr>
              <a:t>CDOS </a:t>
            </a:r>
            <a:r>
              <a:rPr sz="1002" kern="0" dirty="0">
                <a:solidFill>
                  <a:srgbClr val="CC007C"/>
                </a:solidFill>
                <a:latin typeface="Arial MT"/>
                <a:cs typeface="Arial MT"/>
              </a:rPr>
              <a:t>pour</a:t>
            </a:r>
            <a:r>
              <a:rPr sz="1002" kern="0" spc="81" dirty="0">
                <a:solidFill>
                  <a:srgbClr val="CC007C"/>
                </a:solidFill>
                <a:latin typeface="Arial MT"/>
                <a:cs typeface="Arial MT"/>
              </a:rPr>
              <a:t> </a:t>
            </a:r>
            <a:r>
              <a:rPr sz="1002" kern="0" dirty="0">
                <a:solidFill>
                  <a:srgbClr val="CC007C"/>
                </a:solidFill>
                <a:latin typeface="Arial MT"/>
                <a:cs typeface="Arial MT"/>
              </a:rPr>
              <a:t>construire</a:t>
            </a:r>
            <a:r>
              <a:rPr sz="1002" kern="0" spc="81" dirty="0">
                <a:solidFill>
                  <a:srgbClr val="CC007C"/>
                </a:solidFill>
                <a:latin typeface="Arial MT"/>
                <a:cs typeface="Arial MT"/>
              </a:rPr>
              <a:t> </a:t>
            </a:r>
            <a:r>
              <a:rPr sz="1002" kern="0" spc="-11" dirty="0">
                <a:solidFill>
                  <a:srgbClr val="CC007C"/>
                </a:solidFill>
                <a:latin typeface="Arial MT"/>
                <a:cs typeface="Arial MT"/>
              </a:rPr>
              <a:t>le</a:t>
            </a:r>
            <a:r>
              <a:rPr sz="1002" kern="0" spc="81" dirty="0">
                <a:solidFill>
                  <a:srgbClr val="CC007C"/>
                </a:solidFill>
                <a:latin typeface="Arial MT"/>
                <a:cs typeface="Arial MT"/>
              </a:rPr>
              <a:t> </a:t>
            </a:r>
            <a:r>
              <a:rPr sz="1002" kern="0" dirty="0">
                <a:solidFill>
                  <a:srgbClr val="CC007C"/>
                </a:solidFill>
                <a:latin typeface="Arial MT"/>
                <a:cs typeface="Arial MT"/>
              </a:rPr>
              <a:t>projet</a:t>
            </a:r>
            <a:r>
              <a:rPr sz="1002" kern="0" spc="81" dirty="0">
                <a:solidFill>
                  <a:srgbClr val="CC007C"/>
                </a:solidFill>
                <a:latin typeface="Arial MT"/>
                <a:cs typeface="Arial MT"/>
              </a:rPr>
              <a:t> </a:t>
            </a:r>
            <a:r>
              <a:rPr sz="1002" kern="0" spc="-11" dirty="0">
                <a:solidFill>
                  <a:srgbClr val="CC007C"/>
                </a:solidFill>
                <a:latin typeface="Arial MT"/>
                <a:cs typeface="Arial MT"/>
              </a:rPr>
              <a:t>d</a:t>
            </a:r>
            <a:r>
              <a:rPr sz="1002" i="1" kern="0" spc="-11" dirty="0">
                <a:solidFill>
                  <a:srgbClr val="CC007C"/>
                </a:solidFill>
                <a:latin typeface="Arial"/>
                <a:cs typeface="Arial"/>
              </a:rPr>
              <a:t>’</a:t>
            </a:r>
            <a:r>
              <a:rPr sz="1002" kern="0" spc="-11" dirty="0">
                <a:solidFill>
                  <a:srgbClr val="CC007C"/>
                </a:solidFill>
                <a:latin typeface="Arial MT"/>
                <a:cs typeface="Arial MT"/>
              </a:rPr>
              <a:t>un </a:t>
            </a:r>
            <a:r>
              <a:rPr sz="1002" kern="0" spc="-24" dirty="0">
                <a:solidFill>
                  <a:srgbClr val="CC007C"/>
                </a:solidFill>
                <a:latin typeface="Arial MT"/>
                <a:cs typeface="Arial MT"/>
              </a:rPr>
              <a:t>label</a:t>
            </a:r>
            <a:r>
              <a:rPr sz="1002" kern="0" spc="54" dirty="0">
                <a:solidFill>
                  <a:srgbClr val="CC007C"/>
                </a:solidFill>
                <a:latin typeface="Arial MT"/>
                <a:cs typeface="Arial MT"/>
              </a:rPr>
              <a:t> </a:t>
            </a:r>
            <a:r>
              <a:rPr sz="1002" i="1" kern="0" dirty="0">
                <a:solidFill>
                  <a:srgbClr val="CC007C"/>
                </a:solidFill>
                <a:latin typeface="Arial"/>
                <a:cs typeface="Arial"/>
              </a:rPr>
              <a:t>“</a:t>
            </a:r>
            <a:r>
              <a:rPr sz="1002" kern="0" dirty="0">
                <a:solidFill>
                  <a:srgbClr val="CC007C"/>
                </a:solidFill>
                <a:latin typeface="Arial MT"/>
                <a:cs typeface="Arial MT"/>
              </a:rPr>
              <a:t>CLUB</a:t>
            </a:r>
            <a:r>
              <a:rPr sz="1002" kern="0" spc="57" dirty="0">
                <a:solidFill>
                  <a:srgbClr val="CC007C"/>
                </a:solidFill>
                <a:latin typeface="Arial MT"/>
                <a:cs typeface="Arial MT"/>
              </a:rPr>
              <a:t> </a:t>
            </a:r>
            <a:r>
              <a:rPr sz="1002" kern="0" dirty="0">
                <a:solidFill>
                  <a:srgbClr val="CC007C"/>
                </a:solidFill>
                <a:latin typeface="Arial MT"/>
                <a:cs typeface="Arial MT"/>
              </a:rPr>
              <a:t>DE</a:t>
            </a:r>
            <a:r>
              <a:rPr sz="1002" kern="0" spc="54" dirty="0">
                <a:solidFill>
                  <a:srgbClr val="CC007C"/>
                </a:solidFill>
                <a:latin typeface="Arial MT"/>
                <a:cs typeface="Arial MT"/>
              </a:rPr>
              <a:t> </a:t>
            </a:r>
            <a:r>
              <a:rPr sz="1002" kern="0" spc="24" dirty="0">
                <a:solidFill>
                  <a:srgbClr val="CC007C"/>
                </a:solidFill>
                <a:latin typeface="Arial MT"/>
                <a:cs typeface="Arial MT"/>
              </a:rPr>
              <a:t>DEMAIN</a:t>
            </a:r>
            <a:r>
              <a:rPr sz="1002" i="1" kern="0" spc="24" dirty="0">
                <a:solidFill>
                  <a:srgbClr val="CC007C"/>
                </a:solidFill>
                <a:latin typeface="Arial"/>
                <a:cs typeface="Arial"/>
              </a:rPr>
              <a:t>”</a:t>
            </a:r>
            <a:r>
              <a:rPr sz="1002" i="1" kern="0" spc="57" dirty="0">
                <a:solidFill>
                  <a:srgbClr val="CC007C"/>
                </a:solidFill>
                <a:latin typeface="Arial"/>
                <a:cs typeface="Arial"/>
              </a:rPr>
              <a:t> </a:t>
            </a:r>
            <a:r>
              <a:rPr sz="1002" kern="0" spc="-11" dirty="0">
                <a:solidFill>
                  <a:srgbClr val="CC007C"/>
                </a:solidFill>
                <a:latin typeface="Arial MT"/>
                <a:cs typeface="Arial MT"/>
              </a:rPr>
              <a:t>pour le</a:t>
            </a:r>
            <a:r>
              <a:rPr sz="1002" kern="0" spc="49" dirty="0">
                <a:solidFill>
                  <a:srgbClr val="CC007C"/>
                </a:solidFill>
                <a:latin typeface="Arial MT"/>
                <a:cs typeface="Arial MT"/>
              </a:rPr>
              <a:t> </a:t>
            </a:r>
            <a:r>
              <a:rPr sz="1002" kern="0" spc="-43" dirty="0">
                <a:solidFill>
                  <a:srgbClr val="CC007C"/>
                </a:solidFill>
                <a:latin typeface="Arial MT"/>
                <a:cs typeface="Arial MT"/>
              </a:rPr>
              <a:t>mouvement</a:t>
            </a:r>
            <a:r>
              <a:rPr sz="1002" kern="0" spc="49" dirty="0">
                <a:solidFill>
                  <a:srgbClr val="CC007C"/>
                </a:solidFill>
                <a:latin typeface="Arial MT"/>
                <a:cs typeface="Arial MT"/>
              </a:rPr>
              <a:t> </a:t>
            </a:r>
            <a:r>
              <a:rPr sz="1002" kern="0" spc="27" dirty="0">
                <a:solidFill>
                  <a:srgbClr val="CC007C"/>
                </a:solidFill>
                <a:latin typeface="Arial MT"/>
                <a:cs typeface="Arial MT"/>
              </a:rPr>
              <a:t>sportif</a:t>
            </a:r>
            <a:r>
              <a:rPr sz="1002" kern="0" spc="51" dirty="0">
                <a:solidFill>
                  <a:srgbClr val="CC007C"/>
                </a:solidFill>
                <a:latin typeface="Arial MT"/>
                <a:cs typeface="Arial MT"/>
              </a:rPr>
              <a:t> </a:t>
            </a:r>
            <a:r>
              <a:rPr sz="1002" kern="0" spc="-5" dirty="0">
                <a:solidFill>
                  <a:srgbClr val="CC007C"/>
                </a:solidFill>
                <a:latin typeface="Arial MT"/>
                <a:cs typeface="Arial MT"/>
              </a:rPr>
              <a:t>régional.</a:t>
            </a:r>
            <a:endParaRPr sz="1002" kern="0">
              <a:solidFill>
                <a:sysClr val="windowText" lastClr="000000"/>
              </a:solidFill>
              <a:latin typeface="Arial MT"/>
              <a:cs typeface="Arial 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690950" y="1609655"/>
            <a:ext cx="2089546" cy="412749"/>
          </a:xfrm>
          <a:prstGeom prst="rect">
            <a:avLst/>
          </a:prstGeom>
        </p:spPr>
      </p:pic>
      <p:sp>
        <p:nvSpPr>
          <p:cNvPr id="3" name="object 3"/>
          <p:cNvSpPr/>
          <p:nvPr/>
        </p:nvSpPr>
        <p:spPr>
          <a:xfrm>
            <a:off x="6904779" y="4172768"/>
            <a:ext cx="2584847" cy="1318048"/>
          </a:xfrm>
          <a:custGeom>
            <a:avLst/>
            <a:gdLst/>
            <a:ahLst/>
            <a:cxnLst/>
            <a:rect l="l" t="t" r="r" b="b"/>
            <a:pathLst>
              <a:path w="4772025" h="2433320">
                <a:moveTo>
                  <a:pt x="2383421" y="2433325"/>
                </a:moveTo>
                <a:lnTo>
                  <a:pt x="2282661" y="2433143"/>
                </a:lnTo>
                <a:lnTo>
                  <a:pt x="2181902" y="2432571"/>
                </a:lnTo>
                <a:lnTo>
                  <a:pt x="2081142" y="2431609"/>
                </a:lnTo>
                <a:lnTo>
                  <a:pt x="1980382" y="2430258"/>
                </a:lnTo>
                <a:lnTo>
                  <a:pt x="1879622" y="2428517"/>
                </a:lnTo>
                <a:lnTo>
                  <a:pt x="1778862" y="2426386"/>
                </a:lnTo>
                <a:lnTo>
                  <a:pt x="1678102" y="2423866"/>
                </a:lnTo>
                <a:lnTo>
                  <a:pt x="1577341" y="2420955"/>
                </a:lnTo>
                <a:lnTo>
                  <a:pt x="1476581" y="2417656"/>
                </a:lnTo>
                <a:lnTo>
                  <a:pt x="1375821" y="2413966"/>
                </a:lnTo>
                <a:lnTo>
                  <a:pt x="1275061" y="2409887"/>
                </a:lnTo>
                <a:lnTo>
                  <a:pt x="1174300" y="2405418"/>
                </a:lnTo>
                <a:lnTo>
                  <a:pt x="1073540" y="2400560"/>
                </a:lnTo>
                <a:lnTo>
                  <a:pt x="972780" y="2395311"/>
                </a:lnTo>
                <a:lnTo>
                  <a:pt x="872019" y="2389673"/>
                </a:lnTo>
                <a:lnTo>
                  <a:pt x="771259" y="2383646"/>
                </a:lnTo>
                <a:lnTo>
                  <a:pt x="670498" y="2377228"/>
                </a:lnTo>
                <a:lnTo>
                  <a:pt x="569737" y="2370421"/>
                </a:lnTo>
                <a:lnTo>
                  <a:pt x="468977" y="2363225"/>
                </a:lnTo>
                <a:lnTo>
                  <a:pt x="427610" y="2358334"/>
                </a:lnTo>
                <a:lnTo>
                  <a:pt x="386833" y="2349826"/>
                </a:lnTo>
                <a:lnTo>
                  <a:pt x="346961" y="2337767"/>
                </a:lnTo>
                <a:lnTo>
                  <a:pt x="308304" y="2322251"/>
                </a:lnTo>
                <a:lnTo>
                  <a:pt x="271160" y="2303397"/>
                </a:lnTo>
                <a:lnTo>
                  <a:pt x="235816" y="2281353"/>
                </a:lnTo>
                <a:lnTo>
                  <a:pt x="202547" y="2256287"/>
                </a:lnTo>
                <a:lnTo>
                  <a:pt x="171610" y="2228394"/>
                </a:lnTo>
                <a:lnTo>
                  <a:pt x="143243" y="2197890"/>
                </a:lnTo>
                <a:lnTo>
                  <a:pt x="117668" y="2165011"/>
                </a:lnTo>
                <a:lnTo>
                  <a:pt x="95080" y="2130011"/>
                </a:lnTo>
                <a:lnTo>
                  <a:pt x="75657" y="2093162"/>
                </a:lnTo>
                <a:lnTo>
                  <a:pt x="59547" y="2054748"/>
                </a:lnTo>
                <a:lnTo>
                  <a:pt x="46875" y="2015068"/>
                </a:lnTo>
                <a:lnTo>
                  <a:pt x="37740" y="1974426"/>
                </a:lnTo>
                <a:lnTo>
                  <a:pt x="32212" y="1933140"/>
                </a:lnTo>
                <a:lnTo>
                  <a:pt x="27768" y="1882151"/>
                </a:lnTo>
                <a:lnTo>
                  <a:pt x="23654" y="1831162"/>
                </a:lnTo>
                <a:lnTo>
                  <a:pt x="19870" y="1780174"/>
                </a:lnTo>
                <a:lnTo>
                  <a:pt x="16415" y="1729185"/>
                </a:lnTo>
                <a:lnTo>
                  <a:pt x="13290" y="1678196"/>
                </a:lnTo>
                <a:lnTo>
                  <a:pt x="10495" y="1627208"/>
                </a:lnTo>
                <a:lnTo>
                  <a:pt x="8029" y="1576219"/>
                </a:lnTo>
                <a:lnTo>
                  <a:pt x="5893" y="1525231"/>
                </a:lnTo>
                <a:lnTo>
                  <a:pt x="4086" y="1474242"/>
                </a:lnTo>
                <a:lnTo>
                  <a:pt x="2610" y="1423254"/>
                </a:lnTo>
                <a:lnTo>
                  <a:pt x="1463" y="1372266"/>
                </a:lnTo>
                <a:lnTo>
                  <a:pt x="645" y="1321277"/>
                </a:lnTo>
                <a:lnTo>
                  <a:pt x="158" y="1270289"/>
                </a:lnTo>
                <a:lnTo>
                  <a:pt x="0" y="1219301"/>
                </a:lnTo>
                <a:lnTo>
                  <a:pt x="171" y="1168313"/>
                </a:lnTo>
                <a:lnTo>
                  <a:pt x="672" y="1117325"/>
                </a:lnTo>
                <a:lnTo>
                  <a:pt x="1503" y="1066337"/>
                </a:lnTo>
                <a:lnTo>
                  <a:pt x="2664" y="1015349"/>
                </a:lnTo>
                <a:lnTo>
                  <a:pt x="4154" y="964361"/>
                </a:lnTo>
                <a:lnTo>
                  <a:pt x="5975" y="913373"/>
                </a:lnTo>
                <a:lnTo>
                  <a:pt x="8124" y="862385"/>
                </a:lnTo>
                <a:lnTo>
                  <a:pt x="10604" y="811398"/>
                </a:lnTo>
                <a:lnTo>
                  <a:pt x="13413" y="760410"/>
                </a:lnTo>
                <a:lnTo>
                  <a:pt x="16551" y="709422"/>
                </a:lnTo>
                <a:lnTo>
                  <a:pt x="20020" y="658435"/>
                </a:lnTo>
                <a:lnTo>
                  <a:pt x="23818" y="607447"/>
                </a:lnTo>
                <a:lnTo>
                  <a:pt x="27945" y="556460"/>
                </a:lnTo>
                <a:lnTo>
                  <a:pt x="32403" y="505472"/>
                </a:lnTo>
                <a:lnTo>
                  <a:pt x="37937" y="464406"/>
                </a:lnTo>
                <a:lnTo>
                  <a:pt x="47040" y="423981"/>
                </a:lnTo>
                <a:lnTo>
                  <a:pt x="59641" y="384506"/>
                </a:lnTo>
                <a:lnTo>
                  <a:pt x="75645" y="346284"/>
                </a:lnTo>
                <a:lnTo>
                  <a:pt x="94928" y="309607"/>
                </a:lnTo>
                <a:lnTo>
                  <a:pt x="117344" y="274756"/>
                </a:lnTo>
                <a:lnTo>
                  <a:pt x="142720" y="241998"/>
                </a:lnTo>
                <a:lnTo>
                  <a:pt x="170862" y="211583"/>
                </a:lnTo>
                <a:lnTo>
                  <a:pt x="201555" y="183745"/>
                </a:lnTo>
                <a:lnTo>
                  <a:pt x="234564" y="158696"/>
                </a:lnTo>
                <a:lnTo>
                  <a:pt x="269637" y="136628"/>
                </a:lnTo>
                <a:lnTo>
                  <a:pt x="306504" y="117711"/>
                </a:lnTo>
                <a:lnTo>
                  <a:pt x="344883" y="102088"/>
                </a:lnTo>
                <a:lnTo>
                  <a:pt x="384481" y="89881"/>
                </a:lnTo>
                <a:lnTo>
                  <a:pt x="424995" y="81181"/>
                </a:lnTo>
                <a:lnTo>
                  <a:pt x="466114" y="76055"/>
                </a:lnTo>
                <a:lnTo>
                  <a:pt x="567024" y="68239"/>
                </a:lnTo>
                <a:lnTo>
                  <a:pt x="667933" y="60846"/>
                </a:lnTo>
                <a:lnTo>
                  <a:pt x="768843" y="53877"/>
                </a:lnTo>
                <a:lnTo>
                  <a:pt x="869752" y="47331"/>
                </a:lnTo>
                <a:lnTo>
                  <a:pt x="970662" y="41210"/>
                </a:lnTo>
                <a:lnTo>
                  <a:pt x="1071571" y="35512"/>
                </a:lnTo>
                <a:lnTo>
                  <a:pt x="1172480" y="30238"/>
                </a:lnTo>
                <a:lnTo>
                  <a:pt x="1273389" y="25387"/>
                </a:lnTo>
                <a:lnTo>
                  <a:pt x="1374298" y="20961"/>
                </a:lnTo>
                <a:lnTo>
                  <a:pt x="1475207" y="16958"/>
                </a:lnTo>
                <a:lnTo>
                  <a:pt x="1576115" y="13378"/>
                </a:lnTo>
                <a:lnTo>
                  <a:pt x="1677024" y="10223"/>
                </a:lnTo>
                <a:lnTo>
                  <a:pt x="1777933" y="7491"/>
                </a:lnTo>
                <a:lnTo>
                  <a:pt x="1878841" y="5183"/>
                </a:lnTo>
                <a:lnTo>
                  <a:pt x="1979750" y="3299"/>
                </a:lnTo>
                <a:lnTo>
                  <a:pt x="2080658" y="1839"/>
                </a:lnTo>
                <a:lnTo>
                  <a:pt x="2181566" y="802"/>
                </a:lnTo>
                <a:lnTo>
                  <a:pt x="2282474" y="189"/>
                </a:lnTo>
                <a:lnTo>
                  <a:pt x="2383382" y="0"/>
                </a:lnTo>
                <a:lnTo>
                  <a:pt x="2484290" y="234"/>
                </a:lnTo>
                <a:lnTo>
                  <a:pt x="2585198" y="892"/>
                </a:lnTo>
                <a:lnTo>
                  <a:pt x="2686105" y="1974"/>
                </a:lnTo>
                <a:lnTo>
                  <a:pt x="2787013" y="3480"/>
                </a:lnTo>
                <a:lnTo>
                  <a:pt x="2887920" y="5409"/>
                </a:lnTo>
                <a:lnTo>
                  <a:pt x="2988828" y="7762"/>
                </a:lnTo>
                <a:lnTo>
                  <a:pt x="3089735" y="10539"/>
                </a:lnTo>
                <a:lnTo>
                  <a:pt x="3190642" y="13740"/>
                </a:lnTo>
                <a:lnTo>
                  <a:pt x="3291549" y="17364"/>
                </a:lnTo>
                <a:lnTo>
                  <a:pt x="3392456" y="21413"/>
                </a:lnTo>
                <a:lnTo>
                  <a:pt x="3493363" y="25884"/>
                </a:lnTo>
                <a:lnTo>
                  <a:pt x="3594270" y="30780"/>
                </a:lnTo>
                <a:lnTo>
                  <a:pt x="3695177" y="36099"/>
                </a:lnTo>
                <a:lnTo>
                  <a:pt x="3796083" y="41843"/>
                </a:lnTo>
                <a:lnTo>
                  <a:pt x="3896990" y="48009"/>
                </a:lnTo>
                <a:lnTo>
                  <a:pt x="3997896" y="54600"/>
                </a:lnTo>
                <a:lnTo>
                  <a:pt x="4098803" y="61614"/>
                </a:lnTo>
                <a:lnTo>
                  <a:pt x="4199709" y="69052"/>
                </a:lnTo>
                <a:lnTo>
                  <a:pt x="4300615" y="76914"/>
                </a:lnTo>
                <a:lnTo>
                  <a:pt x="4341405" y="81966"/>
                </a:lnTo>
                <a:lnTo>
                  <a:pt x="4381603" y="90533"/>
                </a:lnTo>
                <a:lnTo>
                  <a:pt x="4420908" y="102553"/>
                </a:lnTo>
                <a:lnTo>
                  <a:pt x="4459022" y="117933"/>
                </a:lnTo>
                <a:lnTo>
                  <a:pt x="4495661" y="136560"/>
                </a:lnTo>
                <a:lnTo>
                  <a:pt x="4530547" y="158291"/>
                </a:lnTo>
                <a:lnTo>
                  <a:pt x="4563419" y="182964"/>
                </a:lnTo>
                <a:lnTo>
                  <a:pt x="4594029" y="210393"/>
                </a:lnTo>
                <a:lnTo>
                  <a:pt x="4622146" y="240372"/>
                </a:lnTo>
                <a:lnTo>
                  <a:pt x="4647559" y="272675"/>
                </a:lnTo>
                <a:lnTo>
                  <a:pt x="4670077" y="307059"/>
                </a:lnTo>
                <a:lnTo>
                  <a:pt x="4689530" y="343266"/>
                </a:lnTo>
                <a:lnTo>
                  <a:pt x="4705772" y="381021"/>
                </a:lnTo>
                <a:lnTo>
                  <a:pt x="4718681" y="420043"/>
                </a:lnTo>
                <a:lnTo>
                  <a:pt x="4728159" y="460036"/>
                </a:lnTo>
                <a:lnTo>
                  <a:pt x="4734135" y="500701"/>
                </a:lnTo>
                <a:lnTo>
                  <a:pt x="4739276" y="552040"/>
                </a:lnTo>
                <a:lnTo>
                  <a:pt x="4744036" y="603379"/>
                </a:lnTo>
                <a:lnTo>
                  <a:pt x="4748415" y="654718"/>
                </a:lnTo>
                <a:lnTo>
                  <a:pt x="4752413" y="706057"/>
                </a:lnTo>
                <a:lnTo>
                  <a:pt x="4756030" y="757397"/>
                </a:lnTo>
                <a:lnTo>
                  <a:pt x="4759267" y="808736"/>
                </a:lnTo>
                <a:lnTo>
                  <a:pt x="4762122" y="860075"/>
                </a:lnTo>
                <a:lnTo>
                  <a:pt x="4764597" y="911414"/>
                </a:lnTo>
                <a:lnTo>
                  <a:pt x="4766692" y="962753"/>
                </a:lnTo>
                <a:lnTo>
                  <a:pt x="4768405" y="1014092"/>
                </a:lnTo>
                <a:lnTo>
                  <a:pt x="4769738" y="1065432"/>
                </a:lnTo>
                <a:lnTo>
                  <a:pt x="4770690" y="1116771"/>
                </a:lnTo>
                <a:lnTo>
                  <a:pt x="4771261" y="1168110"/>
                </a:lnTo>
                <a:lnTo>
                  <a:pt x="4771451" y="1219449"/>
                </a:lnTo>
                <a:lnTo>
                  <a:pt x="4771261" y="1270788"/>
                </a:lnTo>
                <a:lnTo>
                  <a:pt x="4770690" y="1322127"/>
                </a:lnTo>
                <a:lnTo>
                  <a:pt x="4769738" y="1373467"/>
                </a:lnTo>
                <a:lnTo>
                  <a:pt x="4768405" y="1424806"/>
                </a:lnTo>
                <a:lnTo>
                  <a:pt x="4766692" y="1476145"/>
                </a:lnTo>
                <a:lnTo>
                  <a:pt x="4764597" y="1527484"/>
                </a:lnTo>
                <a:lnTo>
                  <a:pt x="4762122" y="1578823"/>
                </a:lnTo>
                <a:lnTo>
                  <a:pt x="4759267" y="1630162"/>
                </a:lnTo>
                <a:lnTo>
                  <a:pt x="4756030" y="1681502"/>
                </a:lnTo>
                <a:lnTo>
                  <a:pt x="4752413" y="1732841"/>
                </a:lnTo>
                <a:lnTo>
                  <a:pt x="4748415" y="1784180"/>
                </a:lnTo>
                <a:lnTo>
                  <a:pt x="4744036" y="1835519"/>
                </a:lnTo>
                <a:lnTo>
                  <a:pt x="4739276" y="1886858"/>
                </a:lnTo>
                <a:lnTo>
                  <a:pt x="4734135" y="1938197"/>
                </a:lnTo>
                <a:lnTo>
                  <a:pt x="4728162" y="1979067"/>
                </a:lnTo>
                <a:lnTo>
                  <a:pt x="4718653" y="2019262"/>
                </a:lnTo>
                <a:lnTo>
                  <a:pt x="4705680" y="2058476"/>
                </a:lnTo>
                <a:lnTo>
                  <a:pt x="4689341" y="2096411"/>
                </a:lnTo>
                <a:lnTo>
                  <a:pt x="4669761" y="2132780"/>
                </a:lnTo>
                <a:lnTo>
                  <a:pt x="4647089" y="2167305"/>
                </a:lnTo>
                <a:lnTo>
                  <a:pt x="4621496" y="2199725"/>
                </a:lnTo>
                <a:lnTo>
                  <a:pt x="4593178" y="2229793"/>
                </a:lnTo>
                <a:lnTo>
                  <a:pt x="4562349" y="2257281"/>
                </a:lnTo>
                <a:lnTo>
                  <a:pt x="4529244" y="2281981"/>
                </a:lnTo>
                <a:lnTo>
                  <a:pt x="4494113" y="2303703"/>
                </a:lnTo>
                <a:lnTo>
                  <a:pt x="4457224" y="2322284"/>
                </a:lnTo>
                <a:lnTo>
                  <a:pt x="4418858" y="2337582"/>
                </a:lnTo>
                <a:lnTo>
                  <a:pt x="4379305" y="2349481"/>
                </a:lnTo>
                <a:lnTo>
                  <a:pt x="4338865" y="2357891"/>
                </a:lnTo>
                <a:lnTo>
                  <a:pt x="4297848" y="2362748"/>
                </a:lnTo>
                <a:lnTo>
                  <a:pt x="4197089" y="2369969"/>
                </a:lnTo>
                <a:lnTo>
                  <a:pt x="4096330" y="2376801"/>
                </a:lnTo>
                <a:lnTo>
                  <a:pt x="3995571" y="2383244"/>
                </a:lnTo>
                <a:lnTo>
                  <a:pt x="3894812" y="2389297"/>
                </a:lnTo>
                <a:lnTo>
                  <a:pt x="3794053" y="2394960"/>
                </a:lnTo>
                <a:lnTo>
                  <a:pt x="3693294" y="2400233"/>
                </a:lnTo>
                <a:lnTo>
                  <a:pt x="3592535" y="2405117"/>
                </a:lnTo>
                <a:lnTo>
                  <a:pt x="3491776" y="2409611"/>
                </a:lnTo>
                <a:lnTo>
                  <a:pt x="3391016" y="2413715"/>
                </a:lnTo>
                <a:lnTo>
                  <a:pt x="3290257" y="2417430"/>
                </a:lnTo>
                <a:lnTo>
                  <a:pt x="3189498" y="2420755"/>
                </a:lnTo>
                <a:lnTo>
                  <a:pt x="3088738" y="2423690"/>
                </a:lnTo>
                <a:lnTo>
                  <a:pt x="2987979" y="2426235"/>
                </a:lnTo>
                <a:lnTo>
                  <a:pt x="2887219" y="2428391"/>
                </a:lnTo>
                <a:lnTo>
                  <a:pt x="2786460" y="2430157"/>
                </a:lnTo>
                <a:lnTo>
                  <a:pt x="2685700" y="2431534"/>
                </a:lnTo>
                <a:lnTo>
                  <a:pt x="2584941" y="2432521"/>
                </a:lnTo>
                <a:lnTo>
                  <a:pt x="2484181" y="2433118"/>
                </a:lnTo>
                <a:lnTo>
                  <a:pt x="2383421" y="2433325"/>
                </a:lnTo>
                <a:close/>
              </a:path>
            </a:pathLst>
          </a:custGeom>
          <a:solidFill>
            <a:srgbClr val="FFFFFF"/>
          </a:solidFill>
        </p:spPr>
        <p:txBody>
          <a:bodyPr wrap="square" lIns="0" tIns="0" rIns="0" bIns="0" rtlCol="0"/>
          <a:lstStyle/>
          <a:p>
            <a:pPr defTabSz="495330"/>
            <a:endParaRPr sz="975" kern="0">
              <a:solidFill>
                <a:sysClr val="windowText" lastClr="000000"/>
              </a:solidFill>
            </a:endParaRPr>
          </a:p>
        </p:txBody>
      </p:sp>
      <p:grpSp>
        <p:nvGrpSpPr>
          <p:cNvPr id="4" name="object 4"/>
          <p:cNvGrpSpPr/>
          <p:nvPr/>
        </p:nvGrpSpPr>
        <p:grpSpPr>
          <a:xfrm>
            <a:off x="153703" y="709454"/>
            <a:ext cx="9310608" cy="5488199"/>
            <a:chOff x="283759" y="122800"/>
            <a:chExt cx="17188815" cy="10132060"/>
          </a:xfrm>
        </p:grpSpPr>
        <p:sp>
          <p:nvSpPr>
            <p:cNvPr id="5" name="object 5"/>
            <p:cNvSpPr/>
            <p:nvPr/>
          </p:nvSpPr>
          <p:spPr>
            <a:xfrm>
              <a:off x="12527039" y="2652518"/>
              <a:ext cx="4945380" cy="2522220"/>
            </a:xfrm>
            <a:custGeom>
              <a:avLst/>
              <a:gdLst/>
              <a:ahLst/>
              <a:cxnLst/>
              <a:rect l="l" t="t" r="r" b="b"/>
              <a:pathLst>
                <a:path w="4945380" h="2522220">
                  <a:moveTo>
                    <a:pt x="2470249" y="2521967"/>
                  </a:moveTo>
                  <a:lnTo>
                    <a:pt x="2317617" y="2521554"/>
                  </a:lnTo>
                  <a:lnTo>
                    <a:pt x="2164986" y="2520279"/>
                  </a:lnTo>
                  <a:lnTo>
                    <a:pt x="2012354" y="2518141"/>
                  </a:lnTo>
                  <a:lnTo>
                    <a:pt x="1859722" y="2515141"/>
                  </a:lnTo>
                  <a:lnTo>
                    <a:pt x="1707091" y="2511278"/>
                  </a:lnTo>
                  <a:lnTo>
                    <a:pt x="1554459" y="2506551"/>
                  </a:lnTo>
                  <a:lnTo>
                    <a:pt x="1401827" y="2500963"/>
                  </a:lnTo>
                  <a:lnTo>
                    <a:pt x="1249195" y="2494511"/>
                  </a:lnTo>
                  <a:lnTo>
                    <a:pt x="1096562" y="2487197"/>
                  </a:lnTo>
                  <a:lnTo>
                    <a:pt x="943930" y="2479020"/>
                  </a:lnTo>
                  <a:lnTo>
                    <a:pt x="791297" y="2469980"/>
                  </a:lnTo>
                  <a:lnTo>
                    <a:pt x="638665" y="2460077"/>
                  </a:lnTo>
                  <a:lnTo>
                    <a:pt x="486032" y="2449312"/>
                  </a:lnTo>
                  <a:lnTo>
                    <a:pt x="443158" y="2444242"/>
                  </a:lnTo>
                  <a:lnTo>
                    <a:pt x="400895" y="2435425"/>
                  </a:lnTo>
                  <a:lnTo>
                    <a:pt x="359570" y="2422926"/>
                  </a:lnTo>
                  <a:lnTo>
                    <a:pt x="319504" y="2406845"/>
                  </a:lnTo>
                  <a:lnTo>
                    <a:pt x="281006" y="2387304"/>
                  </a:lnTo>
                  <a:lnTo>
                    <a:pt x="244374" y="2364456"/>
                  </a:lnTo>
                  <a:lnTo>
                    <a:pt x="209893" y="2338476"/>
                  </a:lnTo>
                  <a:lnTo>
                    <a:pt x="177828" y="2309567"/>
                  </a:lnTo>
                  <a:lnTo>
                    <a:pt x="148427" y="2277951"/>
                  </a:lnTo>
                  <a:lnTo>
                    <a:pt x="121920" y="2243874"/>
                  </a:lnTo>
                  <a:lnTo>
                    <a:pt x="98509" y="2207599"/>
                  </a:lnTo>
                  <a:lnTo>
                    <a:pt x="78378" y="2169406"/>
                  </a:lnTo>
                  <a:lnTo>
                    <a:pt x="61681" y="2129593"/>
                  </a:lnTo>
                  <a:lnTo>
                    <a:pt x="48547" y="2088466"/>
                  </a:lnTo>
                  <a:lnTo>
                    <a:pt x="39079" y="2046344"/>
                  </a:lnTo>
                  <a:lnTo>
                    <a:pt x="33350" y="2003552"/>
                  </a:lnTo>
                  <a:lnTo>
                    <a:pt x="28897" y="1952528"/>
                  </a:lnTo>
                  <a:lnTo>
                    <a:pt x="24763" y="1901503"/>
                  </a:lnTo>
                  <a:lnTo>
                    <a:pt x="20947" y="1850478"/>
                  </a:lnTo>
                  <a:lnTo>
                    <a:pt x="17450" y="1799454"/>
                  </a:lnTo>
                  <a:lnTo>
                    <a:pt x="14272" y="1748429"/>
                  </a:lnTo>
                  <a:lnTo>
                    <a:pt x="11412" y="1697404"/>
                  </a:lnTo>
                  <a:lnTo>
                    <a:pt x="8871" y="1646380"/>
                  </a:lnTo>
                  <a:lnTo>
                    <a:pt x="6648" y="1595355"/>
                  </a:lnTo>
                  <a:lnTo>
                    <a:pt x="4743" y="1544331"/>
                  </a:lnTo>
                  <a:lnTo>
                    <a:pt x="3158" y="1493307"/>
                  </a:lnTo>
                  <a:lnTo>
                    <a:pt x="1890" y="1442282"/>
                  </a:lnTo>
                  <a:lnTo>
                    <a:pt x="941" y="1391258"/>
                  </a:lnTo>
                  <a:lnTo>
                    <a:pt x="311" y="1340234"/>
                  </a:lnTo>
                  <a:lnTo>
                    <a:pt x="0" y="1289210"/>
                  </a:lnTo>
                  <a:lnTo>
                    <a:pt x="6" y="1238186"/>
                  </a:lnTo>
                  <a:lnTo>
                    <a:pt x="332" y="1187162"/>
                  </a:lnTo>
                  <a:lnTo>
                    <a:pt x="976" y="1136138"/>
                  </a:lnTo>
                  <a:lnTo>
                    <a:pt x="1938" y="1085114"/>
                  </a:lnTo>
                  <a:lnTo>
                    <a:pt x="3219" y="1034090"/>
                  </a:lnTo>
                  <a:lnTo>
                    <a:pt x="4818" y="983066"/>
                  </a:lnTo>
                  <a:lnTo>
                    <a:pt x="6736" y="932042"/>
                  </a:lnTo>
                  <a:lnTo>
                    <a:pt x="8973" y="881018"/>
                  </a:lnTo>
                  <a:lnTo>
                    <a:pt x="11528" y="829995"/>
                  </a:lnTo>
                  <a:lnTo>
                    <a:pt x="14402" y="778971"/>
                  </a:lnTo>
                  <a:lnTo>
                    <a:pt x="17594" y="727947"/>
                  </a:lnTo>
                  <a:lnTo>
                    <a:pt x="21104" y="676924"/>
                  </a:lnTo>
                  <a:lnTo>
                    <a:pt x="24933" y="625900"/>
                  </a:lnTo>
                  <a:lnTo>
                    <a:pt x="29081" y="574877"/>
                  </a:lnTo>
                  <a:lnTo>
                    <a:pt x="33547" y="523853"/>
                  </a:lnTo>
                  <a:lnTo>
                    <a:pt x="39283" y="481291"/>
                  </a:lnTo>
                  <a:lnTo>
                    <a:pt x="48718" y="439392"/>
                  </a:lnTo>
                  <a:lnTo>
                    <a:pt x="61778" y="398479"/>
                  </a:lnTo>
                  <a:lnTo>
                    <a:pt x="78365" y="358864"/>
                  </a:lnTo>
                  <a:lnTo>
                    <a:pt x="98351" y="320850"/>
                  </a:lnTo>
                  <a:lnTo>
                    <a:pt x="121584" y="284729"/>
                  </a:lnTo>
                  <a:lnTo>
                    <a:pt x="147885" y="250777"/>
                  </a:lnTo>
                  <a:lnTo>
                    <a:pt x="177053" y="219254"/>
                  </a:lnTo>
                  <a:lnTo>
                    <a:pt x="208865" y="190401"/>
                  </a:lnTo>
                  <a:lnTo>
                    <a:pt x="243077" y="164439"/>
                  </a:lnTo>
                  <a:lnTo>
                    <a:pt x="279427" y="141567"/>
                  </a:lnTo>
                  <a:lnTo>
                    <a:pt x="317638" y="121960"/>
                  </a:lnTo>
                  <a:lnTo>
                    <a:pt x="357416" y="105768"/>
                  </a:lnTo>
                  <a:lnTo>
                    <a:pt x="398457" y="93116"/>
                  </a:lnTo>
                  <a:lnTo>
                    <a:pt x="440447" y="84099"/>
                  </a:lnTo>
                  <a:lnTo>
                    <a:pt x="483065" y="78786"/>
                  </a:lnTo>
                  <a:lnTo>
                    <a:pt x="584971" y="70887"/>
                  </a:lnTo>
                  <a:lnTo>
                    <a:pt x="686876" y="63405"/>
                  </a:lnTo>
                  <a:lnTo>
                    <a:pt x="788782" y="56340"/>
                  </a:lnTo>
                  <a:lnTo>
                    <a:pt x="890687" y="49691"/>
                  </a:lnTo>
                  <a:lnTo>
                    <a:pt x="992592" y="43460"/>
                  </a:lnTo>
                  <a:lnTo>
                    <a:pt x="1094497" y="37645"/>
                  </a:lnTo>
                  <a:lnTo>
                    <a:pt x="1196403" y="32248"/>
                  </a:lnTo>
                  <a:lnTo>
                    <a:pt x="1298308" y="27267"/>
                  </a:lnTo>
                  <a:lnTo>
                    <a:pt x="1400212" y="22704"/>
                  </a:lnTo>
                  <a:lnTo>
                    <a:pt x="1502117" y="18557"/>
                  </a:lnTo>
                  <a:lnTo>
                    <a:pt x="1604022" y="14827"/>
                  </a:lnTo>
                  <a:lnTo>
                    <a:pt x="1705926" y="11514"/>
                  </a:lnTo>
                  <a:lnTo>
                    <a:pt x="1807831" y="8619"/>
                  </a:lnTo>
                  <a:lnTo>
                    <a:pt x="1909735" y="6140"/>
                  </a:lnTo>
                  <a:lnTo>
                    <a:pt x="2011640" y="4078"/>
                  </a:lnTo>
                  <a:lnTo>
                    <a:pt x="2113544" y="2433"/>
                  </a:lnTo>
                  <a:lnTo>
                    <a:pt x="2215448" y="1205"/>
                  </a:lnTo>
                  <a:lnTo>
                    <a:pt x="2317352" y="394"/>
                  </a:lnTo>
                  <a:lnTo>
                    <a:pt x="2419256" y="0"/>
                  </a:lnTo>
                  <a:lnTo>
                    <a:pt x="2521160" y="22"/>
                  </a:lnTo>
                  <a:lnTo>
                    <a:pt x="2623064" y="462"/>
                  </a:lnTo>
                  <a:lnTo>
                    <a:pt x="2724967" y="1319"/>
                  </a:lnTo>
                  <a:lnTo>
                    <a:pt x="2826871" y="2592"/>
                  </a:lnTo>
                  <a:lnTo>
                    <a:pt x="2928774" y="4283"/>
                  </a:lnTo>
                  <a:lnTo>
                    <a:pt x="3030677" y="6391"/>
                  </a:lnTo>
                  <a:lnTo>
                    <a:pt x="3132581" y="8915"/>
                  </a:lnTo>
                  <a:lnTo>
                    <a:pt x="3234484" y="11857"/>
                  </a:lnTo>
                  <a:lnTo>
                    <a:pt x="3336387" y="15215"/>
                  </a:lnTo>
                  <a:lnTo>
                    <a:pt x="3438290" y="18991"/>
                  </a:lnTo>
                  <a:lnTo>
                    <a:pt x="3540193" y="23183"/>
                  </a:lnTo>
                  <a:lnTo>
                    <a:pt x="3642096" y="27792"/>
                  </a:lnTo>
                  <a:lnTo>
                    <a:pt x="3743998" y="32818"/>
                  </a:lnTo>
                  <a:lnTo>
                    <a:pt x="3845901" y="38262"/>
                  </a:lnTo>
                  <a:lnTo>
                    <a:pt x="3947803" y="44122"/>
                  </a:lnTo>
                  <a:lnTo>
                    <a:pt x="4049706" y="50399"/>
                  </a:lnTo>
                  <a:lnTo>
                    <a:pt x="4151608" y="57093"/>
                  </a:lnTo>
                  <a:lnTo>
                    <a:pt x="4253510" y="64204"/>
                  </a:lnTo>
                  <a:lnTo>
                    <a:pt x="4355412" y="71732"/>
                  </a:lnTo>
                  <a:lnTo>
                    <a:pt x="4457314" y="79677"/>
                  </a:lnTo>
                  <a:lnTo>
                    <a:pt x="4499591" y="84912"/>
                  </a:lnTo>
                  <a:lnTo>
                    <a:pt x="4541254" y="93792"/>
                  </a:lnTo>
                  <a:lnTo>
                    <a:pt x="4581991" y="106250"/>
                  </a:lnTo>
                  <a:lnTo>
                    <a:pt x="4621495" y="122191"/>
                  </a:lnTo>
                  <a:lnTo>
                    <a:pt x="4659469" y="141496"/>
                  </a:lnTo>
                  <a:lnTo>
                    <a:pt x="4695627" y="164019"/>
                  </a:lnTo>
                  <a:lnTo>
                    <a:pt x="4729696" y="189592"/>
                  </a:lnTo>
                  <a:lnTo>
                    <a:pt x="4761422" y="218020"/>
                  </a:lnTo>
                  <a:lnTo>
                    <a:pt x="4790563" y="249092"/>
                  </a:lnTo>
                  <a:lnTo>
                    <a:pt x="4816903" y="282572"/>
                  </a:lnTo>
                  <a:lnTo>
                    <a:pt x="4840241" y="318209"/>
                  </a:lnTo>
                  <a:lnTo>
                    <a:pt x="4860403" y="355735"/>
                  </a:lnTo>
                  <a:lnTo>
                    <a:pt x="4877237" y="394867"/>
                  </a:lnTo>
                  <a:lnTo>
                    <a:pt x="4890617" y="435311"/>
                  </a:lnTo>
                  <a:lnTo>
                    <a:pt x="4900440" y="476762"/>
                  </a:lnTo>
                  <a:lnTo>
                    <a:pt x="4906634" y="518908"/>
                  </a:lnTo>
                  <a:lnTo>
                    <a:pt x="4911785" y="570284"/>
                  </a:lnTo>
                  <a:lnTo>
                    <a:pt x="4916568" y="621659"/>
                  </a:lnTo>
                  <a:lnTo>
                    <a:pt x="4920983" y="673034"/>
                  </a:lnTo>
                  <a:lnTo>
                    <a:pt x="4925030" y="724410"/>
                  </a:lnTo>
                  <a:lnTo>
                    <a:pt x="4928709" y="775785"/>
                  </a:lnTo>
                  <a:lnTo>
                    <a:pt x="4932020" y="827160"/>
                  </a:lnTo>
                  <a:lnTo>
                    <a:pt x="4934963" y="878536"/>
                  </a:lnTo>
                  <a:lnTo>
                    <a:pt x="4937538" y="929911"/>
                  </a:lnTo>
                  <a:lnTo>
                    <a:pt x="4939746" y="981287"/>
                  </a:lnTo>
                  <a:lnTo>
                    <a:pt x="4941585" y="1032662"/>
                  </a:lnTo>
                  <a:lnTo>
                    <a:pt x="4943057" y="1084037"/>
                  </a:lnTo>
                  <a:lnTo>
                    <a:pt x="4944161" y="1135413"/>
                  </a:lnTo>
                  <a:lnTo>
                    <a:pt x="4944897" y="1186788"/>
                  </a:lnTo>
                  <a:lnTo>
                    <a:pt x="4945264" y="1238164"/>
                  </a:lnTo>
                  <a:lnTo>
                    <a:pt x="4945264" y="1289539"/>
                  </a:lnTo>
                  <a:lnTo>
                    <a:pt x="4944897" y="1340914"/>
                  </a:lnTo>
                  <a:lnTo>
                    <a:pt x="4944161" y="1392290"/>
                  </a:lnTo>
                  <a:lnTo>
                    <a:pt x="4943057" y="1443665"/>
                  </a:lnTo>
                  <a:lnTo>
                    <a:pt x="4941585" y="1495040"/>
                  </a:lnTo>
                  <a:lnTo>
                    <a:pt x="4939746" y="1546416"/>
                  </a:lnTo>
                  <a:lnTo>
                    <a:pt x="4937538" y="1597791"/>
                  </a:lnTo>
                  <a:lnTo>
                    <a:pt x="4934963" y="1649167"/>
                  </a:lnTo>
                  <a:lnTo>
                    <a:pt x="4932020" y="1700542"/>
                  </a:lnTo>
                  <a:lnTo>
                    <a:pt x="4928709" y="1751917"/>
                  </a:lnTo>
                  <a:lnTo>
                    <a:pt x="4925030" y="1803293"/>
                  </a:lnTo>
                  <a:lnTo>
                    <a:pt x="4920983" y="1854668"/>
                  </a:lnTo>
                  <a:lnTo>
                    <a:pt x="4916568" y="1906044"/>
                  </a:lnTo>
                  <a:lnTo>
                    <a:pt x="4911785" y="1957419"/>
                  </a:lnTo>
                  <a:lnTo>
                    <a:pt x="4906634" y="2008794"/>
                  </a:lnTo>
                  <a:lnTo>
                    <a:pt x="4900444" y="2051154"/>
                  </a:lnTo>
                  <a:lnTo>
                    <a:pt x="4890588" y="2092813"/>
                  </a:lnTo>
                  <a:lnTo>
                    <a:pt x="4877142" y="2133456"/>
                  </a:lnTo>
                  <a:lnTo>
                    <a:pt x="4860207" y="2172774"/>
                  </a:lnTo>
                  <a:lnTo>
                    <a:pt x="4839914" y="2210468"/>
                  </a:lnTo>
                  <a:lnTo>
                    <a:pt x="4816416" y="2246252"/>
                  </a:lnTo>
                  <a:lnTo>
                    <a:pt x="4789890" y="2279853"/>
                  </a:lnTo>
                  <a:lnTo>
                    <a:pt x="4760540" y="2311017"/>
                  </a:lnTo>
                  <a:lnTo>
                    <a:pt x="4728587" y="2339507"/>
                  </a:lnTo>
                  <a:lnTo>
                    <a:pt x="4694275" y="2365107"/>
                  </a:lnTo>
                  <a:lnTo>
                    <a:pt x="4657864" y="2387621"/>
                  </a:lnTo>
                  <a:lnTo>
                    <a:pt x="4619631" y="2406879"/>
                  </a:lnTo>
                  <a:lnTo>
                    <a:pt x="4579866" y="2422735"/>
                  </a:lnTo>
                  <a:lnTo>
                    <a:pt x="4538872" y="2435067"/>
                  </a:lnTo>
                  <a:lnTo>
                    <a:pt x="4496959" y="2443784"/>
                  </a:lnTo>
                  <a:lnTo>
                    <a:pt x="4454446" y="2448817"/>
                  </a:lnTo>
                  <a:lnTo>
                    <a:pt x="4301816" y="2459621"/>
                  </a:lnTo>
                  <a:lnTo>
                    <a:pt x="4149186" y="2469561"/>
                  </a:lnTo>
                  <a:lnTo>
                    <a:pt x="3996556" y="2478639"/>
                  </a:lnTo>
                  <a:lnTo>
                    <a:pt x="3843926" y="2486854"/>
                  </a:lnTo>
                  <a:lnTo>
                    <a:pt x="3691296" y="2494207"/>
                  </a:lnTo>
                  <a:lnTo>
                    <a:pt x="3538665" y="2500696"/>
                  </a:lnTo>
                  <a:lnTo>
                    <a:pt x="3386034" y="2506323"/>
                  </a:lnTo>
                  <a:lnTo>
                    <a:pt x="3233404" y="2511087"/>
                  </a:lnTo>
                  <a:lnTo>
                    <a:pt x="3080773" y="2514989"/>
                  </a:lnTo>
                  <a:lnTo>
                    <a:pt x="2928142" y="2518027"/>
                  </a:lnTo>
                  <a:lnTo>
                    <a:pt x="2775511" y="2520203"/>
                  </a:lnTo>
                  <a:lnTo>
                    <a:pt x="2622880" y="2521516"/>
                  </a:lnTo>
                  <a:lnTo>
                    <a:pt x="2470249" y="2521967"/>
                  </a:lnTo>
                  <a:close/>
                </a:path>
              </a:pathLst>
            </a:custGeom>
            <a:solidFill>
              <a:srgbClr val="FFFFFF"/>
            </a:solidFill>
          </p:spPr>
          <p:txBody>
            <a:bodyPr wrap="square" lIns="0" tIns="0" rIns="0" bIns="0" rtlCol="0"/>
            <a:lstStyle/>
            <a:p>
              <a:pPr defTabSz="495330"/>
              <a:endParaRPr sz="975" kern="0">
                <a:solidFill>
                  <a:sysClr val="windowText" lastClr="000000"/>
                </a:solidFill>
              </a:endParaRPr>
            </a:p>
          </p:txBody>
        </p:sp>
        <p:pic>
          <p:nvPicPr>
            <p:cNvPr id="6" name="object 6"/>
            <p:cNvPicPr/>
            <p:nvPr/>
          </p:nvPicPr>
          <p:blipFill>
            <a:blip r:embed="rId3" cstate="print"/>
            <a:stretch>
              <a:fillRect/>
            </a:stretch>
          </p:blipFill>
          <p:spPr>
            <a:xfrm>
              <a:off x="283759" y="122800"/>
              <a:ext cx="12437217" cy="10131751"/>
            </a:xfrm>
            <a:prstGeom prst="rect">
              <a:avLst/>
            </a:prstGeom>
          </p:spPr>
        </p:pic>
        <p:sp>
          <p:nvSpPr>
            <p:cNvPr id="7" name="object 7"/>
            <p:cNvSpPr/>
            <p:nvPr/>
          </p:nvSpPr>
          <p:spPr>
            <a:xfrm>
              <a:off x="14050091" y="5638815"/>
              <a:ext cx="2078355" cy="998855"/>
            </a:xfrm>
            <a:custGeom>
              <a:avLst/>
              <a:gdLst/>
              <a:ahLst/>
              <a:cxnLst/>
              <a:rect l="l" t="t" r="r" b="b"/>
              <a:pathLst>
                <a:path w="2078355" h="998854">
                  <a:moveTo>
                    <a:pt x="1826539" y="998798"/>
                  </a:moveTo>
                  <a:lnTo>
                    <a:pt x="251611" y="998798"/>
                  </a:lnTo>
                  <a:lnTo>
                    <a:pt x="202295" y="993918"/>
                  </a:lnTo>
                  <a:lnTo>
                    <a:pt x="155324" y="979645"/>
                  </a:lnTo>
                  <a:lnTo>
                    <a:pt x="112017" y="956524"/>
                  </a:lnTo>
                  <a:lnTo>
                    <a:pt x="73695" y="925102"/>
                  </a:lnTo>
                  <a:lnTo>
                    <a:pt x="42273" y="886780"/>
                  </a:lnTo>
                  <a:lnTo>
                    <a:pt x="19152" y="843474"/>
                  </a:lnTo>
                  <a:lnTo>
                    <a:pt x="4879" y="796502"/>
                  </a:lnTo>
                  <a:lnTo>
                    <a:pt x="0" y="747186"/>
                  </a:lnTo>
                  <a:lnTo>
                    <a:pt x="0" y="593849"/>
                  </a:lnTo>
                  <a:lnTo>
                    <a:pt x="5990" y="549639"/>
                  </a:lnTo>
                  <a:lnTo>
                    <a:pt x="23154" y="509281"/>
                  </a:lnTo>
                  <a:lnTo>
                    <a:pt x="50280" y="474820"/>
                  </a:lnTo>
                  <a:lnTo>
                    <a:pt x="122035" y="421784"/>
                  </a:lnTo>
                  <a:lnTo>
                    <a:pt x="149162" y="387323"/>
                  </a:lnTo>
                  <a:lnTo>
                    <a:pt x="166325" y="346965"/>
                  </a:lnTo>
                  <a:lnTo>
                    <a:pt x="172316" y="302755"/>
                  </a:lnTo>
                  <a:lnTo>
                    <a:pt x="172316" y="200515"/>
                  </a:lnTo>
                  <a:lnTo>
                    <a:pt x="176204" y="161213"/>
                  </a:lnTo>
                  <a:lnTo>
                    <a:pt x="187579" y="123781"/>
                  </a:lnTo>
                  <a:lnTo>
                    <a:pt x="206005" y="89269"/>
                  </a:lnTo>
                  <a:lnTo>
                    <a:pt x="231045" y="58729"/>
                  </a:lnTo>
                  <a:lnTo>
                    <a:pt x="261585" y="33688"/>
                  </a:lnTo>
                  <a:lnTo>
                    <a:pt x="296097" y="15263"/>
                  </a:lnTo>
                  <a:lnTo>
                    <a:pt x="333530" y="3888"/>
                  </a:lnTo>
                  <a:lnTo>
                    <a:pt x="372831" y="0"/>
                  </a:lnTo>
                  <a:lnTo>
                    <a:pt x="1705319" y="0"/>
                  </a:lnTo>
                  <a:lnTo>
                    <a:pt x="1744620" y="3888"/>
                  </a:lnTo>
                  <a:lnTo>
                    <a:pt x="1782053" y="15263"/>
                  </a:lnTo>
                  <a:lnTo>
                    <a:pt x="1816565" y="33688"/>
                  </a:lnTo>
                  <a:lnTo>
                    <a:pt x="1847105" y="58729"/>
                  </a:lnTo>
                  <a:lnTo>
                    <a:pt x="1872145" y="89269"/>
                  </a:lnTo>
                  <a:lnTo>
                    <a:pt x="1890571" y="123781"/>
                  </a:lnTo>
                  <a:lnTo>
                    <a:pt x="1901946" y="161213"/>
                  </a:lnTo>
                  <a:lnTo>
                    <a:pt x="1905834" y="200515"/>
                  </a:lnTo>
                  <a:lnTo>
                    <a:pt x="1905834" y="302755"/>
                  </a:lnTo>
                  <a:lnTo>
                    <a:pt x="1911824" y="346965"/>
                  </a:lnTo>
                  <a:lnTo>
                    <a:pt x="1928988" y="387323"/>
                  </a:lnTo>
                  <a:lnTo>
                    <a:pt x="1956114" y="421784"/>
                  </a:lnTo>
                  <a:lnTo>
                    <a:pt x="2027870" y="474820"/>
                  </a:lnTo>
                  <a:lnTo>
                    <a:pt x="2054996" y="509281"/>
                  </a:lnTo>
                  <a:lnTo>
                    <a:pt x="2072160" y="549639"/>
                  </a:lnTo>
                  <a:lnTo>
                    <a:pt x="2078150" y="593849"/>
                  </a:lnTo>
                  <a:lnTo>
                    <a:pt x="2078150" y="747186"/>
                  </a:lnTo>
                  <a:lnTo>
                    <a:pt x="2073271" y="796502"/>
                  </a:lnTo>
                  <a:lnTo>
                    <a:pt x="2058998" y="843474"/>
                  </a:lnTo>
                  <a:lnTo>
                    <a:pt x="2035877" y="886780"/>
                  </a:lnTo>
                  <a:lnTo>
                    <a:pt x="2004455" y="925102"/>
                  </a:lnTo>
                  <a:lnTo>
                    <a:pt x="1966133" y="956524"/>
                  </a:lnTo>
                  <a:lnTo>
                    <a:pt x="1922826" y="979645"/>
                  </a:lnTo>
                  <a:lnTo>
                    <a:pt x="1875855" y="993918"/>
                  </a:lnTo>
                  <a:lnTo>
                    <a:pt x="1826539" y="998798"/>
                  </a:lnTo>
                  <a:close/>
                </a:path>
              </a:pathLst>
            </a:custGeom>
            <a:solidFill>
              <a:srgbClr val="BABEED"/>
            </a:solidFill>
          </p:spPr>
          <p:txBody>
            <a:bodyPr wrap="square" lIns="0" tIns="0" rIns="0" bIns="0" rtlCol="0"/>
            <a:lstStyle/>
            <a:p>
              <a:pPr defTabSz="495330"/>
              <a:endParaRPr sz="975" kern="0">
                <a:solidFill>
                  <a:sysClr val="windowText" lastClr="000000"/>
                </a:solidFill>
              </a:endParaRPr>
            </a:p>
          </p:txBody>
        </p:sp>
        <p:sp>
          <p:nvSpPr>
            <p:cNvPr id="8" name="object 8"/>
            <p:cNvSpPr/>
            <p:nvPr/>
          </p:nvSpPr>
          <p:spPr>
            <a:xfrm>
              <a:off x="14101001" y="1958015"/>
              <a:ext cx="2564130" cy="965200"/>
            </a:xfrm>
            <a:custGeom>
              <a:avLst/>
              <a:gdLst/>
              <a:ahLst/>
              <a:cxnLst/>
              <a:rect l="l" t="t" r="r" b="b"/>
              <a:pathLst>
                <a:path w="2564130" h="965200">
                  <a:moveTo>
                    <a:pt x="2319761" y="964795"/>
                  </a:moveTo>
                  <a:lnTo>
                    <a:pt x="243901" y="964795"/>
                  </a:lnTo>
                  <a:lnTo>
                    <a:pt x="196096" y="960065"/>
                  </a:lnTo>
                  <a:lnTo>
                    <a:pt x="150564" y="946229"/>
                  </a:lnTo>
                  <a:lnTo>
                    <a:pt x="108584" y="923817"/>
                  </a:lnTo>
                  <a:lnTo>
                    <a:pt x="71437" y="893358"/>
                  </a:lnTo>
                  <a:lnTo>
                    <a:pt x="40978" y="856210"/>
                  </a:lnTo>
                  <a:lnTo>
                    <a:pt x="18565" y="814231"/>
                  </a:lnTo>
                  <a:lnTo>
                    <a:pt x="4729" y="768698"/>
                  </a:lnTo>
                  <a:lnTo>
                    <a:pt x="0" y="720893"/>
                  </a:lnTo>
                  <a:lnTo>
                    <a:pt x="0" y="576826"/>
                  </a:lnTo>
                  <a:lnTo>
                    <a:pt x="6283" y="532348"/>
                  </a:lnTo>
                  <a:lnTo>
                    <a:pt x="24220" y="492064"/>
                  </a:lnTo>
                  <a:lnTo>
                    <a:pt x="52439" y="458179"/>
                  </a:lnTo>
                  <a:lnTo>
                    <a:pt x="126697" y="407613"/>
                  </a:lnTo>
                  <a:lnTo>
                    <a:pt x="154916" y="373728"/>
                  </a:lnTo>
                  <a:lnTo>
                    <a:pt x="172853" y="333445"/>
                  </a:lnTo>
                  <a:lnTo>
                    <a:pt x="179137" y="288967"/>
                  </a:lnTo>
                  <a:lnTo>
                    <a:pt x="179137" y="194400"/>
                  </a:lnTo>
                  <a:lnTo>
                    <a:pt x="182907" y="156297"/>
                  </a:lnTo>
                  <a:lnTo>
                    <a:pt x="211798" y="86547"/>
                  </a:lnTo>
                  <a:lnTo>
                    <a:pt x="236075" y="56938"/>
                  </a:lnTo>
                  <a:lnTo>
                    <a:pt x="265684" y="32661"/>
                  </a:lnTo>
                  <a:lnTo>
                    <a:pt x="335435" y="3769"/>
                  </a:lnTo>
                  <a:lnTo>
                    <a:pt x="373538" y="0"/>
                  </a:lnTo>
                  <a:lnTo>
                    <a:pt x="2190125" y="0"/>
                  </a:lnTo>
                  <a:lnTo>
                    <a:pt x="2228227" y="3769"/>
                  </a:lnTo>
                  <a:lnTo>
                    <a:pt x="2297978" y="32661"/>
                  </a:lnTo>
                  <a:lnTo>
                    <a:pt x="2327587" y="56938"/>
                  </a:lnTo>
                  <a:lnTo>
                    <a:pt x="2351864" y="86547"/>
                  </a:lnTo>
                  <a:lnTo>
                    <a:pt x="2380756" y="156297"/>
                  </a:lnTo>
                  <a:lnTo>
                    <a:pt x="2384525" y="194400"/>
                  </a:lnTo>
                  <a:lnTo>
                    <a:pt x="2384525" y="288967"/>
                  </a:lnTo>
                  <a:lnTo>
                    <a:pt x="2390809" y="333445"/>
                  </a:lnTo>
                  <a:lnTo>
                    <a:pt x="2408746" y="373728"/>
                  </a:lnTo>
                  <a:lnTo>
                    <a:pt x="2436965" y="407613"/>
                  </a:lnTo>
                  <a:lnTo>
                    <a:pt x="2511223" y="458179"/>
                  </a:lnTo>
                  <a:lnTo>
                    <a:pt x="2539442" y="492064"/>
                  </a:lnTo>
                  <a:lnTo>
                    <a:pt x="2557379" y="532348"/>
                  </a:lnTo>
                  <a:lnTo>
                    <a:pt x="2563663" y="576826"/>
                  </a:lnTo>
                  <a:lnTo>
                    <a:pt x="2563663" y="720893"/>
                  </a:lnTo>
                  <a:lnTo>
                    <a:pt x="2558933" y="768698"/>
                  </a:lnTo>
                  <a:lnTo>
                    <a:pt x="2545097" y="814231"/>
                  </a:lnTo>
                  <a:lnTo>
                    <a:pt x="2522684" y="856210"/>
                  </a:lnTo>
                  <a:lnTo>
                    <a:pt x="2492225" y="893358"/>
                  </a:lnTo>
                  <a:lnTo>
                    <a:pt x="2455078" y="923817"/>
                  </a:lnTo>
                  <a:lnTo>
                    <a:pt x="2413098" y="946229"/>
                  </a:lnTo>
                  <a:lnTo>
                    <a:pt x="2367566" y="960065"/>
                  </a:lnTo>
                  <a:lnTo>
                    <a:pt x="2319761" y="964795"/>
                  </a:lnTo>
                  <a:close/>
                </a:path>
              </a:pathLst>
            </a:custGeom>
            <a:solidFill>
              <a:srgbClr val="EDC1D3"/>
            </a:solidFill>
          </p:spPr>
          <p:txBody>
            <a:bodyPr wrap="square" lIns="0" tIns="0" rIns="0" bIns="0" rtlCol="0"/>
            <a:lstStyle/>
            <a:p>
              <a:pPr defTabSz="495330"/>
              <a:endParaRPr sz="975" kern="0">
                <a:solidFill>
                  <a:sysClr val="windowText" lastClr="000000"/>
                </a:solidFill>
              </a:endParaRPr>
            </a:p>
          </p:txBody>
        </p:sp>
      </p:grpSp>
      <p:sp>
        <p:nvSpPr>
          <p:cNvPr id="9" name="object 9"/>
          <p:cNvSpPr txBox="1"/>
          <p:nvPr/>
        </p:nvSpPr>
        <p:spPr>
          <a:xfrm>
            <a:off x="3998175" y="3768296"/>
            <a:ext cx="1796150" cy="385122"/>
          </a:xfrm>
          <a:prstGeom prst="rect">
            <a:avLst/>
          </a:prstGeom>
        </p:spPr>
        <p:txBody>
          <a:bodyPr vert="horz" wrap="square" lIns="0" tIns="25797" rIns="0" bIns="0" rtlCol="0">
            <a:spAutoFit/>
          </a:bodyPr>
          <a:lstStyle/>
          <a:p>
            <a:pPr marL="6880" marR="2752" indent="524225" defTabSz="495330">
              <a:lnSpc>
                <a:spcPts val="1381"/>
              </a:lnSpc>
              <a:spcBef>
                <a:spcPts val="203"/>
              </a:spcBef>
            </a:pPr>
            <a:r>
              <a:rPr sz="1246" kern="0" spc="133" dirty="0">
                <a:solidFill>
                  <a:srgbClr val="3B4F60"/>
                </a:solidFill>
                <a:latin typeface="Trebuchet MS"/>
                <a:cs typeface="Trebuchet MS"/>
              </a:rPr>
              <a:t>CROS</a:t>
            </a:r>
            <a:r>
              <a:rPr sz="1246" kern="0" spc="-92" dirty="0">
                <a:solidFill>
                  <a:srgbClr val="3B4F60"/>
                </a:solidFill>
                <a:latin typeface="Trebuchet MS"/>
                <a:cs typeface="Trebuchet MS"/>
              </a:rPr>
              <a:t> </a:t>
            </a:r>
            <a:r>
              <a:rPr sz="1246" kern="0" spc="22" dirty="0">
                <a:solidFill>
                  <a:srgbClr val="3B4F60"/>
                </a:solidFill>
                <a:latin typeface="Trebuchet MS"/>
                <a:cs typeface="Trebuchet MS"/>
              </a:rPr>
              <a:t>HDF </a:t>
            </a:r>
            <a:r>
              <a:rPr sz="1246" kern="0" spc="70" dirty="0">
                <a:solidFill>
                  <a:srgbClr val="3B4F60"/>
                </a:solidFill>
                <a:latin typeface="Trebuchet MS"/>
                <a:cs typeface="Trebuchet MS"/>
              </a:rPr>
              <a:t>PROFESSIONALISATION</a:t>
            </a:r>
            <a:endParaRPr sz="1246" kern="0">
              <a:solidFill>
                <a:sysClr val="windowText" lastClr="000000"/>
              </a:solidFill>
              <a:latin typeface="Trebuchet MS"/>
              <a:cs typeface="Trebuchet MS"/>
            </a:endParaRPr>
          </a:p>
        </p:txBody>
      </p:sp>
      <p:sp>
        <p:nvSpPr>
          <p:cNvPr id="10" name="object 10"/>
          <p:cNvSpPr txBox="1">
            <a:spLocks noGrp="1"/>
          </p:cNvSpPr>
          <p:nvPr>
            <p:ph type="title"/>
          </p:nvPr>
        </p:nvSpPr>
        <p:spPr>
          <a:xfrm>
            <a:off x="4186766" y="696721"/>
            <a:ext cx="2148364" cy="484128"/>
          </a:xfrm>
          <a:prstGeom prst="rect">
            <a:avLst/>
          </a:prstGeom>
        </p:spPr>
        <p:txBody>
          <a:bodyPr vert="horz" wrap="square" lIns="0" tIns="6879" rIns="0" bIns="0" rtlCol="0">
            <a:spAutoFit/>
          </a:bodyPr>
          <a:lstStyle/>
          <a:p>
            <a:pPr marL="731644" marR="2752" indent="-725109">
              <a:lnSpc>
                <a:spcPct val="115399"/>
              </a:lnSpc>
              <a:spcBef>
                <a:spcPts val="54"/>
              </a:spcBef>
            </a:pPr>
            <a:r>
              <a:rPr spc="-62" dirty="0"/>
              <a:t>Développer</a:t>
            </a:r>
            <a:r>
              <a:rPr spc="-16" dirty="0"/>
              <a:t> </a:t>
            </a:r>
            <a:r>
              <a:rPr spc="-54" dirty="0"/>
              <a:t>des</a:t>
            </a:r>
            <a:r>
              <a:rPr spc="-14" dirty="0"/>
              <a:t> </a:t>
            </a:r>
            <a:r>
              <a:rPr spc="-100" dirty="0"/>
              <a:t>compétences </a:t>
            </a:r>
            <a:r>
              <a:rPr spc="-5" dirty="0"/>
              <a:t>sportives</a:t>
            </a:r>
          </a:p>
        </p:txBody>
      </p:sp>
      <p:sp>
        <p:nvSpPr>
          <p:cNvPr id="11" name="object 11"/>
          <p:cNvSpPr txBox="1"/>
          <p:nvPr/>
        </p:nvSpPr>
        <p:spPr>
          <a:xfrm>
            <a:off x="471071" y="1351440"/>
            <a:ext cx="2550107" cy="1522014"/>
          </a:xfrm>
          <a:prstGeom prst="rect">
            <a:avLst/>
          </a:prstGeom>
        </p:spPr>
        <p:txBody>
          <a:bodyPr vert="horz" wrap="square" lIns="0" tIns="6535" rIns="0" bIns="0" rtlCol="0">
            <a:spAutoFit/>
          </a:bodyPr>
          <a:lstStyle/>
          <a:p>
            <a:pPr marL="470908" marR="359115" indent="-463684" defTabSz="495330">
              <a:lnSpc>
                <a:spcPct val="116700"/>
              </a:lnSpc>
              <a:spcBef>
                <a:spcPts val="51"/>
              </a:spcBef>
            </a:pPr>
            <a:r>
              <a:rPr sz="1110" kern="0" spc="30" dirty="0">
                <a:solidFill>
                  <a:srgbClr val="3B4F60"/>
                </a:solidFill>
                <a:latin typeface="Trebuchet MS"/>
                <a:cs typeface="Trebuchet MS"/>
              </a:rPr>
              <a:t>Accompagner</a:t>
            </a:r>
            <a:r>
              <a:rPr sz="1110" kern="0" spc="-19" dirty="0">
                <a:solidFill>
                  <a:srgbClr val="3B4F60"/>
                </a:solidFill>
                <a:latin typeface="Trebuchet MS"/>
                <a:cs typeface="Trebuchet MS"/>
              </a:rPr>
              <a:t> </a:t>
            </a:r>
            <a:r>
              <a:rPr sz="1110" kern="0" dirty="0">
                <a:solidFill>
                  <a:srgbClr val="3B4F60"/>
                </a:solidFill>
                <a:latin typeface="Trebuchet MS"/>
                <a:cs typeface="Trebuchet MS"/>
              </a:rPr>
              <a:t>la</a:t>
            </a:r>
            <a:r>
              <a:rPr sz="1110" kern="0" spc="-16" dirty="0">
                <a:solidFill>
                  <a:srgbClr val="3B4F60"/>
                </a:solidFill>
                <a:latin typeface="Trebuchet MS"/>
                <a:cs typeface="Trebuchet MS"/>
              </a:rPr>
              <a:t> </a:t>
            </a:r>
            <a:r>
              <a:rPr sz="1110" kern="0" spc="35" dirty="0">
                <a:solidFill>
                  <a:srgbClr val="3B4F60"/>
                </a:solidFill>
                <a:latin typeface="Trebuchet MS"/>
                <a:cs typeface="Trebuchet MS"/>
              </a:rPr>
              <a:t>structuration</a:t>
            </a:r>
            <a:r>
              <a:rPr sz="1110" kern="0" spc="-16" dirty="0">
                <a:solidFill>
                  <a:srgbClr val="3B4F60"/>
                </a:solidFill>
                <a:latin typeface="Trebuchet MS"/>
                <a:cs typeface="Trebuchet MS"/>
              </a:rPr>
              <a:t> </a:t>
            </a:r>
            <a:r>
              <a:rPr sz="1110" kern="0" spc="-14" dirty="0">
                <a:solidFill>
                  <a:srgbClr val="3B4F60"/>
                </a:solidFill>
                <a:latin typeface="Trebuchet MS"/>
                <a:cs typeface="Trebuchet MS"/>
              </a:rPr>
              <a:t>du </a:t>
            </a:r>
            <a:r>
              <a:rPr sz="1110" kern="0" dirty="0">
                <a:solidFill>
                  <a:srgbClr val="3B4F60"/>
                </a:solidFill>
                <a:latin typeface="Trebuchet MS"/>
                <a:cs typeface="Trebuchet MS"/>
              </a:rPr>
              <a:t>mouvement</a:t>
            </a:r>
            <a:r>
              <a:rPr sz="1110" kern="0" spc="35" dirty="0">
                <a:solidFill>
                  <a:srgbClr val="3B4F60"/>
                </a:solidFill>
                <a:latin typeface="Trebuchet MS"/>
                <a:cs typeface="Trebuchet MS"/>
              </a:rPr>
              <a:t> sportif</a:t>
            </a:r>
            <a:endParaRPr sz="1110" kern="0">
              <a:solidFill>
                <a:sysClr val="windowText" lastClr="000000"/>
              </a:solidFill>
              <a:latin typeface="Trebuchet MS"/>
              <a:cs typeface="Trebuchet MS"/>
            </a:endParaRPr>
          </a:p>
          <a:p>
            <a:pPr marL="6880" marR="209140" defTabSz="495330">
              <a:lnSpc>
                <a:spcPts val="1343"/>
              </a:lnSpc>
              <a:spcBef>
                <a:spcPts val="783"/>
              </a:spcBef>
            </a:pPr>
            <a:r>
              <a:rPr sz="1192" kern="0" spc="30" dirty="0">
                <a:solidFill>
                  <a:srgbClr val="0097B1"/>
                </a:solidFill>
                <a:latin typeface="Trebuchet MS"/>
                <a:cs typeface="Trebuchet MS"/>
              </a:rPr>
              <a:t>Aide</a:t>
            </a:r>
            <a:r>
              <a:rPr sz="1192" kern="0" spc="57" dirty="0">
                <a:solidFill>
                  <a:srgbClr val="0097B1"/>
                </a:solidFill>
                <a:latin typeface="Trebuchet MS"/>
                <a:cs typeface="Trebuchet MS"/>
              </a:rPr>
              <a:t> </a:t>
            </a:r>
            <a:r>
              <a:rPr sz="1192" kern="0" spc="43" dirty="0">
                <a:solidFill>
                  <a:srgbClr val="0097B1"/>
                </a:solidFill>
                <a:latin typeface="Trebuchet MS"/>
                <a:cs typeface="Trebuchet MS"/>
              </a:rPr>
              <a:t>à</a:t>
            </a:r>
            <a:r>
              <a:rPr sz="1192" kern="0" spc="60" dirty="0">
                <a:solidFill>
                  <a:srgbClr val="0097B1"/>
                </a:solidFill>
                <a:latin typeface="Trebuchet MS"/>
                <a:cs typeface="Trebuchet MS"/>
              </a:rPr>
              <a:t> </a:t>
            </a:r>
            <a:r>
              <a:rPr sz="1192" kern="0" dirty="0">
                <a:solidFill>
                  <a:srgbClr val="0097B1"/>
                </a:solidFill>
                <a:latin typeface="Trebuchet MS"/>
                <a:cs typeface="Trebuchet MS"/>
              </a:rPr>
              <a:t>la</a:t>
            </a:r>
            <a:r>
              <a:rPr sz="1192" kern="0" spc="57" dirty="0">
                <a:solidFill>
                  <a:srgbClr val="0097B1"/>
                </a:solidFill>
                <a:latin typeface="Trebuchet MS"/>
                <a:cs typeface="Trebuchet MS"/>
              </a:rPr>
              <a:t> </a:t>
            </a:r>
            <a:r>
              <a:rPr sz="1192" kern="0" dirty="0">
                <a:solidFill>
                  <a:srgbClr val="0097B1"/>
                </a:solidFill>
                <a:latin typeface="Trebuchet MS"/>
                <a:cs typeface="Trebuchet MS"/>
              </a:rPr>
              <a:t>professionnalisation</a:t>
            </a:r>
            <a:r>
              <a:rPr sz="1192" kern="0" spc="60" dirty="0">
                <a:solidFill>
                  <a:srgbClr val="0097B1"/>
                </a:solidFill>
                <a:latin typeface="Trebuchet MS"/>
                <a:cs typeface="Trebuchet MS"/>
              </a:rPr>
              <a:t> </a:t>
            </a:r>
            <a:r>
              <a:rPr sz="1192" kern="0" spc="-14" dirty="0">
                <a:solidFill>
                  <a:srgbClr val="0097B1"/>
                </a:solidFill>
                <a:latin typeface="Trebuchet MS"/>
                <a:cs typeface="Trebuchet MS"/>
              </a:rPr>
              <a:t>des </a:t>
            </a:r>
            <a:r>
              <a:rPr sz="1192" kern="0" spc="-33" dirty="0">
                <a:solidFill>
                  <a:srgbClr val="0097B1"/>
                </a:solidFill>
                <a:latin typeface="Trebuchet MS"/>
                <a:cs typeface="Trebuchet MS"/>
              </a:rPr>
              <a:t>ligues)</a:t>
            </a:r>
            <a:r>
              <a:rPr sz="1192" kern="0" spc="-46" dirty="0">
                <a:solidFill>
                  <a:srgbClr val="0097B1"/>
                </a:solidFill>
                <a:latin typeface="Trebuchet MS"/>
                <a:cs typeface="Trebuchet MS"/>
              </a:rPr>
              <a:t> </a:t>
            </a:r>
            <a:r>
              <a:rPr sz="1192" kern="0" spc="-11" dirty="0">
                <a:solidFill>
                  <a:srgbClr val="0097B1"/>
                </a:solidFill>
                <a:latin typeface="Trebuchet MS"/>
                <a:cs typeface="Trebuchet MS"/>
              </a:rPr>
              <a:t>comités)</a:t>
            </a:r>
            <a:r>
              <a:rPr sz="1192" kern="0" spc="-43" dirty="0">
                <a:solidFill>
                  <a:srgbClr val="0097B1"/>
                </a:solidFill>
                <a:latin typeface="Trebuchet MS"/>
                <a:cs typeface="Trebuchet MS"/>
              </a:rPr>
              <a:t> </a:t>
            </a:r>
            <a:r>
              <a:rPr sz="1192" kern="0" spc="-5" dirty="0">
                <a:solidFill>
                  <a:srgbClr val="0097B1"/>
                </a:solidFill>
                <a:latin typeface="Trebuchet MS"/>
                <a:cs typeface="Trebuchet MS"/>
              </a:rPr>
              <a:t>clubs.</a:t>
            </a:r>
            <a:endParaRPr sz="1192" kern="0">
              <a:solidFill>
                <a:sysClr val="windowText" lastClr="000000"/>
              </a:solidFill>
              <a:latin typeface="Trebuchet MS"/>
              <a:cs typeface="Trebuchet MS"/>
            </a:endParaRPr>
          </a:p>
          <a:p>
            <a:pPr marL="6880" defTabSz="495330">
              <a:lnSpc>
                <a:spcPts val="1262"/>
              </a:lnSpc>
            </a:pPr>
            <a:r>
              <a:rPr sz="1192" kern="0" spc="30" dirty="0">
                <a:solidFill>
                  <a:srgbClr val="0097B1"/>
                </a:solidFill>
                <a:latin typeface="Trebuchet MS"/>
                <a:cs typeface="Trebuchet MS"/>
              </a:rPr>
              <a:t>Aide</a:t>
            </a:r>
            <a:r>
              <a:rPr sz="1192" kern="0" spc="-5" dirty="0">
                <a:solidFill>
                  <a:srgbClr val="0097B1"/>
                </a:solidFill>
                <a:latin typeface="Trebuchet MS"/>
                <a:cs typeface="Trebuchet MS"/>
              </a:rPr>
              <a:t> </a:t>
            </a:r>
            <a:r>
              <a:rPr sz="1192" kern="0" spc="43" dirty="0">
                <a:solidFill>
                  <a:srgbClr val="0097B1"/>
                </a:solidFill>
                <a:latin typeface="Trebuchet MS"/>
                <a:cs typeface="Trebuchet MS"/>
              </a:rPr>
              <a:t>à</a:t>
            </a:r>
            <a:r>
              <a:rPr sz="1192" kern="0" spc="-5" dirty="0">
                <a:solidFill>
                  <a:srgbClr val="0097B1"/>
                </a:solidFill>
                <a:latin typeface="Trebuchet MS"/>
                <a:cs typeface="Trebuchet MS"/>
              </a:rPr>
              <a:t> </a:t>
            </a:r>
            <a:r>
              <a:rPr sz="1192" kern="0" dirty="0">
                <a:solidFill>
                  <a:srgbClr val="0097B1"/>
                </a:solidFill>
                <a:latin typeface="Trebuchet MS"/>
                <a:cs typeface="Trebuchet MS"/>
              </a:rPr>
              <a:t>la</a:t>
            </a:r>
            <a:r>
              <a:rPr sz="1192" kern="0" spc="-3" dirty="0">
                <a:solidFill>
                  <a:srgbClr val="0097B1"/>
                </a:solidFill>
                <a:latin typeface="Trebuchet MS"/>
                <a:cs typeface="Trebuchet MS"/>
              </a:rPr>
              <a:t> </a:t>
            </a:r>
            <a:r>
              <a:rPr sz="1192" kern="0" dirty="0">
                <a:solidFill>
                  <a:srgbClr val="0097B1"/>
                </a:solidFill>
                <a:latin typeface="Trebuchet MS"/>
                <a:cs typeface="Trebuchet MS"/>
              </a:rPr>
              <a:t>gestion</a:t>
            </a:r>
            <a:r>
              <a:rPr sz="1192" kern="0" spc="-5" dirty="0">
                <a:solidFill>
                  <a:srgbClr val="0097B1"/>
                </a:solidFill>
                <a:latin typeface="Trebuchet MS"/>
                <a:cs typeface="Trebuchet MS"/>
              </a:rPr>
              <a:t> </a:t>
            </a:r>
            <a:r>
              <a:rPr sz="1192" kern="0" dirty="0">
                <a:solidFill>
                  <a:srgbClr val="0097B1"/>
                </a:solidFill>
                <a:latin typeface="Trebuchet MS"/>
                <a:cs typeface="Trebuchet MS"/>
              </a:rPr>
              <a:t>des</a:t>
            </a:r>
            <a:r>
              <a:rPr sz="1192" kern="0" spc="-5" dirty="0">
                <a:solidFill>
                  <a:srgbClr val="0097B1"/>
                </a:solidFill>
                <a:latin typeface="Trebuchet MS"/>
                <a:cs typeface="Trebuchet MS"/>
              </a:rPr>
              <a:t> </a:t>
            </a:r>
            <a:r>
              <a:rPr sz="1192" kern="0" spc="41" dirty="0">
                <a:solidFill>
                  <a:srgbClr val="0097B1"/>
                </a:solidFill>
                <a:latin typeface="Trebuchet MS"/>
                <a:cs typeface="Trebuchet MS"/>
              </a:rPr>
              <a:t>structures</a:t>
            </a:r>
            <a:endParaRPr sz="1192" kern="0">
              <a:solidFill>
                <a:sysClr val="windowText" lastClr="000000"/>
              </a:solidFill>
              <a:latin typeface="Trebuchet MS"/>
              <a:cs typeface="Trebuchet MS"/>
            </a:endParaRPr>
          </a:p>
          <a:p>
            <a:pPr marL="6880" defTabSz="495330">
              <a:lnSpc>
                <a:spcPts val="1341"/>
              </a:lnSpc>
            </a:pPr>
            <a:r>
              <a:rPr sz="1192" kern="0" spc="-5" dirty="0">
                <a:solidFill>
                  <a:srgbClr val="0097B1"/>
                </a:solidFill>
                <a:latin typeface="Trebuchet MS"/>
                <a:cs typeface="Trebuchet MS"/>
              </a:rPr>
              <a:t>associatives.</a:t>
            </a:r>
            <a:endParaRPr sz="1192" kern="0">
              <a:solidFill>
                <a:sysClr val="windowText" lastClr="000000"/>
              </a:solidFill>
              <a:latin typeface="Trebuchet MS"/>
              <a:cs typeface="Trebuchet MS"/>
            </a:endParaRPr>
          </a:p>
          <a:p>
            <a:pPr marL="6880" marR="2752" defTabSz="495330">
              <a:lnSpc>
                <a:spcPts val="1343"/>
              </a:lnSpc>
              <a:spcBef>
                <a:spcPts val="73"/>
              </a:spcBef>
            </a:pPr>
            <a:r>
              <a:rPr sz="1192" kern="0" spc="30" dirty="0">
                <a:solidFill>
                  <a:srgbClr val="0097B1"/>
                </a:solidFill>
                <a:latin typeface="Trebuchet MS"/>
                <a:cs typeface="Trebuchet MS"/>
              </a:rPr>
              <a:t>Aide</a:t>
            </a:r>
            <a:r>
              <a:rPr sz="1192" kern="0" spc="-3" dirty="0">
                <a:solidFill>
                  <a:srgbClr val="0097B1"/>
                </a:solidFill>
                <a:latin typeface="Trebuchet MS"/>
                <a:cs typeface="Trebuchet MS"/>
              </a:rPr>
              <a:t> </a:t>
            </a:r>
            <a:r>
              <a:rPr sz="1192" kern="0" dirty="0">
                <a:solidFill>
                  <a:srgbClr val="0097B1"/>
                </a:solidFill>
                <a:latin typeface="Trebuchet MS"/>
                <a:cs typeface="Trebuchet MS"/>
              </a:rPr>
              <a:t>au</a:t>
            </a:r>
            <a:r>
              <a:rPr sz="1192" kern="0" spc="-3" dirty="0">
                <a:solidFill>
                  <a:srgbClr val="0097B1"/>
                </a:solidFill>
                <a:latin typeface="Trebuchet MS"/>
                <a:cs typeface="Trebuchet MS"/>
              </a:rPr>
              <a:t> </a:t>
            </a:r>
            <a:r>
              <a:rPr sz="1192" kern="0" spc="-11" dirty="0">
                <a:solidFill>
                  <a:srgbClr val="0097B1"/>
                </a:solidFill>
                <a:latin typeface="Trebuchet MS"/>
                <a:cs typeface="Trebuchet MS"/>
              </a:rPr>
              <a:t>développement</a:t>
            </a:r>
            <a:r>
              <a:rPr sz="1192" kern="0" spc="-3" dirty="0">
                <a:solidFill>
                  <a:srgbClr val="0097B1"/>
                </a:solidFill>
                <a:latin typeface="Trebuchet MS"/>
                <a:cs typeface="Trebuchet MS"/>
              </a:rPr>
              <a:t> </a:t>
            </a:r>
            <a:r>
              <a:rPr sz="1192" kern="0" dirty="0">
                <a:solidFill>
                  <a:srgbClr val="0097B1"/>
                </a:solidFill>
                <a:latin typeface="Trebuchet MS"/>
                <a:cs typeface="Trebuchet MS"/>
              </a:rPr>
              <a:t>des</a:t>
            </a:r>
            <a:r>
              <a:rPr sz="1192" kern="0" spc="-3" dirty="0">
                <a:solidFill>
                  <a:srgbClr val="0097B1"/>
                </a:solidFill>
                <a:latin typeface="Trebuchet MS"/>
                <a:cs typeface="Trebuchet MS"/>
              </a:rPr>
              <a:t> </a:t>
            </a:r>
            <a:r>
              <a:rPr sz="1192" kern="0" spc="-5" dirty="0">
                <a:solidFill>
                  <a:srgbClr val="0097B1"/>
                </a:solidFill>
                <a:latin typeface="Trebuchet MS"/>
                <a:cs typeface="Trebuchet MS"/>
              </a:rPr>
              <a:t>activités </a:t>
            </a:r>
            <a:r>
              <a:rPr sz="1192" kern="0" spc="30" dirty="0">
                <a:solidFill>
                  <a:srgbClr val="0097B1"/>
                </a:solidFill>
                <a:latin typeface="Trebuchet MS"/>
                <a:cs typeface="Trebuchet MS"/>
              </a:rPr>
              <a:t>dans</a:t>
            </a:r>
            <a:r>
              <a:rPr sz="1192" kern="0" spc="57" dirty="0">
                <a:solidFill>
                  <a:srgbClr val="0097B1"/>
                </a:solidFill>
                <a:latin typeface="Trebuchet MS"/>
                <a:cs typeface="Trebuchet MS"/>
              </a:rPr>
              <a:t> </a:t>
            </a:r>
            <a:r>
              <a:rPr sz="1192" kern="0" dirty="0">
                <a:solidFill>
                  <a:srgbClr val="0097B1"/>
                </a:solidFill>
                <a:latin typeface="Trebuchet MS"/>
                <a:cs typeface="Trebuchet MS"/>
              </a:rPr>
              <a:t>les</a:t>
            </a:r>
            <a:r>
              <a:rPr sz="1192" kern="0" spc="57" dirty="0">
                <a:solidFill>
                  <a:srgbClr val="0097B1"/>
                </a:solidFill>
                <a:latin typeface="Trebuchet MS"/>
                <a:cs typeface="Trebuchet MS"/>
              </a:rPr>
              <a:t> </a:t>
            </a:r>
            <a:r>
              <a:rPr sz="1192" kern="0" dirty="0">
                <a:solidFill>
                  <a:srgbClr val="0097B1"/>
                </a:solidFill>
                <a:latin typeface="Trebuchet MS"/>
                <a:cs typeface="Trebuchet MS"/>
              </a:rPr>
              <a:t>associations</a:t>
            </a:r>
            <a:r>
              <a:rPr sz="1192" kern="0" spc="57" dirty="0">
                <a:solidFill>
                  <a:srgbClr val="0097B1"/>
                </a:solidFill>
                <a:latin typeface="Trebuchet MS"/>
                <a:cs typeface="Trebuchet MS"/>
              </a:rPr>
              <a:t> </a:t>
            </a:r>
            <a:r>
              <a:rPr sz="1192" kern="0" spc="-5" dirty="0">
                <a:solidFill>
                  <a:srgbClr val="0097B1"/>
                </a:solidFill>
                <a:latin typeface="Trebuchet MS"/>
                <a:cs typeface="Trebuchet MS"/>
              </a:rPr>
              <a:t>sportives.</a:t>
            </a:r>
            <a:endParaRPr sz="1192" kern="0">
              <a:solidFill>
                <a:sysClr val="windowText" lastClr="000000"/>
              </a:solidFill>
              <a:latin typeface="Trebuchet MS"/>
              <a:cs typeface="Trebuchet MS"/>
            </a:endParaRPr>
          </a:p>
        </p:txBody>
      </p:sp>
      <p:grpSp>
        <p:nvGrpSpPr>
          <p:cNvPr id="12" name="object 12"/>
          <p:cNvGrpSpPr/>
          <p:nvPr/>
        </p:nvGrpSpPr>
        <p:grpSpPr>
          <a:xfrm>
            <a:off x="7139956" y="4397870"/>
            <a:ext cx="41275" cy="505619"/>
            <a:chOff x="13181457" y="6932183"/>
            <a:chExt cx="76200" cy="933450"/>
          </a:xfrm>
        </p:grpSpPr>
        <p:pic>
          <p:nvPicPr>
            <p:cNvPr id="13" name="object 13"/>
            <p:cNvPicPr/>
            <p:nvPr/>
          </p:nvPicPr>
          <p:blipFill>
            <a:blip r:embed="rId4" cstate="print"/>
            <a:stretch>
              <a:fillRect/>
            </a:stretch>
          </p:blipFill>
          <p:spPr>
            <a:xfrm>
              <a:off x="13181457" y="6932183"/>
              <a:ext cx="76200" cy="76199"/>
            </a:xfrm>
            <a:prstGeom prst="rect">
              <a:avLst/>
            </a:prstGeom>
          </p:spPr>
        </p:pic>
        <p:pic>
          <p:nvPicPr>
            <p:cNvPr id="14" name="object 14"/>
            <p:cNvPicPr/>
            <p:nvPr/>
          </p:nvPicPr>
          <p:blipFill>
            <a:blip r:embed="rId4" cstate="print"/>
            <a:stretch>
              <a:fillRect/>
            </a:stretch>
          </p:blipFill>
          <p:spPr>
            <a:xfrm>
              <a:off x="13181457" y="7789432"/>
              <a:ext cx="76200" cy="76199"/>
            </a:xfrm>
            <a:prstGeom prst="rect">
              <a:avLst/>
            </a:prstGeom>
          </p:spPr>
        </p:pic>
      </p:grpSp>
      <p:sp>
        <p:nvSpPr>
          <p:cNvPr id="15" name="object 15"/>
          <p:cNvSpPr txBox="1"/>
          <p:nvPr/>
        </p:nvSpPr>
        <p:spPr>
          <a:xfrm>
            <a:off x="7249808" y="3681005"/>
            <a:ext cx="1870445" cy="1786472"/>
          </a:xfrm>
          <a:prstGeom prst="rect">
            <a:avLst/>
          </a:prstGeom>
        </p:spPr>
        <p:txBody>
          <a:bodyPr vert="horz" wrap="square" lIns="0" tIns="6879" rIns="0" bIns="0" rtlCol="0">
            <a:spAutoFit/>
          </a:bodyPr>
          <a:lstStyle/>
          <a:p>
            <a:pPr marL="432038" marR="451301" indent="93218" defTabSz="495330">
              <a:lnSpc>
                <a:spcPct val="116900"/>
              </a:lnSpc>
              <a:spcBef>
                <a:spcPts val="54"/>
              </a:spcBef>
            </a:pPr>
            <a:r>
              <a:rPr sz="1408" kern="0" spc="-27" dirty="0">
                <a:solidFill>
                  <a:srgbClr val="3B4F60"/>
                </a:solidFill>
                <a:latin typeface="Arial MT"/>
                <a:cs typeface="Arial MT"/>
              </a:rPr>
              <a:t>Accès</a:t>
            </a:r>
            <a:r>
              <a:rPr sz="1408" kern="0" spc="-22" dirty="0">
                <a:solidFill>
                  <a:srgbClr val="3B4F60"/>
                </a:solidFill>
                <a:latin typeface="Arial MT"/>
                <a:cs typeface="Arial MT"/>
              </a:rPr>
              <a:t> </a:t>
            </a:r>
            <a:r>
              <a:rPr sz="1408" kern="0" spc="-14" dirty="0">
                <a:solidFill>
                  <a:srgbClr val="3B4F60"/>
                </a:solidFill>
                <a:latin typeface="Arial MT"/>
                <a:cs typeface="Arial MT"/>
              </a:rPr>
              <a:t>aux </a:t>
            </a:r>
            <a:r>
              <a:rPr sz="1408" kern="0" spc="-60" dirty="0">
                <a:solidFill>
                  <a:srgbClr val="3B4F60"/>
                </a:solidFill>
                <a:latin typeface="Arial MT"/>
                <a:cs typeface="Arial MT"/>
              </a:rPr>
              <a:t>financements</a:t>
            </a:r>
            <a:endParaRPr sz="1408" kern="0">
              <a:solidFill>
                <a:sysClr val="windowText" lastClr="000000"/>
              </a:solidFill>
              <a:latin typeface="Arial MT"/>
              <a:cs typeface="Arial MT"/>
            </a:endParaRPr>
          </a:p>
          <a:p>
            <a:pPr marL="6880" marR="2752" defTabSz="495330">
              <a:lnSpc>
                <a:spcPts val="1219"/>
              </a:lnSpc>
              <a:spcBef>
                <a:spcPts val="1151"/>
              </a:spcBef>
            </a:pPr>
            <a:r>
              <a:rPr sz="1083" kern="0" dirty="0">
                <a:solidFill>
                  <a:srgbClr val="004AAC"/>
                </a:solidFill>
                <a:latin typeface="Trebuchet MS"/>
                <a:cs typeface="Trebuchet MS"/>
              </a:rPr>
              <a:t>Bénéficier</a:t>
            </a:r>
            <a:r>
              <a:rPr sz="1083" kern="0" spc="24" dirty="0">
                <a:solidFill>
                  <a:srgbClr val="004AAC"/>
                </a:solidFill>
                <a:latin typeface="Trebuchet MS"/>
                <a:cs typeface="Trebuchet MS"/>
              </a:rPr>
              <a:t> </a:t>
            </a:r>
            <a:r>
              <a:rPr sz="1083" kern="0" dirty="0">
                <a:solidFill>
                  <a:srgbClr val="004AAC"/>
                </a:solidFill>
                <a:latin typeface="Trebuchet MS"/>
                <a:cs typeface="Trebuchet MS"/>
              </a:rPr>
              <a:t>de</a:t>
            </a:r>
            <a:r>
              <a:rPr sz="1083" kern="0" spc="27" dirty="0">
                <a:solidFill>
                  <a:srgbClr val="004AAC"/>
                </a:solidFill>
                <a:latin typeface="Trebuchet MS"/>
                <a:cs typeface="Trebuchet MS"/>
              </a:rPr>
              <a:t> </a:t>
            </a:r>
            <a:r>
              <a:rPr sz="1083" kern="0" spc="-5" dirty="0">
                <a:solidFill>
                  <a:srgbClr val="004AAC"/>
                </a:solidFill>
                <a:latin typeface="Trebuchet MS"/>
                <a:cs typeface="Trebuchet MS"/>
              </a:rPr>
              <a:t>financements publics</a:t>
            </a:r>
            <a:r>
              <a:rPr sz="1083" kern="0" spc="24" dirty="0">
                <a:solidFill>
                  <a:srgbClr val="004AAC"/>
                </a:solidFill>
                <a:latin typeface="Trebuchet MS"/>
                <a:cs typeface="Trebuchet MS"/>
              </a:rPr>
              <a:t> </a:t>
            </a:r>
            <a:r>
              <a:rPr sz="1083" kern="0" dirty="0">
                <a:solidFill>
                  <a:srgbClr val="004AAC"/>
                </a:solidFill>
                <a:latin typeface="Trebuchet MS"/>
                <a:cs typeface="Trebuchet MS"/>
              </a:rPr>
              <a:t>et</a:t>
            </a:r>
            <a:r>
              <a:rPr sz="1083" kern="0" spc="27" dirty="0">
                <a:solidFill>
                  <a:srgbClr val="004AAC"/>
                </a:solidFill>
                <a:latin typeface="Trebuchet MS"/>
                <a:cs typeface="Trebuchet MS"/>
              </a:rPr>
              <a:t> </a:t>
            </a:r>
            <a:r>
              <a:rPr sz="1083" kern="0" dirty="0">
                <a:solidFill>
                  <a:srgbClr val="004AAC"/>
                </a:solidFill>
                <a:latin typeface="Trebuchet MS"/>
                <a:cs typeface="Trebuchet MS"/>
              </a:rPr>
              <a:t>privés</a:t>
            </a:r>
            <a:r>
              <a:rPr sz="1083" kern="0" spc="27" dirty="0">
                <a:solidFill>
                  <a:srgbClr val="004AAC"/>
                </a:solidFill>
                <a:latin typeface="Trebuchet MS"/>
                <a:cs typeface="Trebuchet MS"/>
              </a:rPr>
              <a:t> </a:t>
            </a:r>
            <a:r>
              <a:rPr sz="1083" kern="0" dirty="0">
                <a:solidFill>
                  <a:srgbClr val="004AAC"/>
                </a:solidFill>
                <a:latin typeface="Trebuchet MS"/>
                <a:cs typeface="Trebuchet MS"/>
              </a:rPr>
              <a:t>destinés</a:t>
            </a:r>
            <a:r>
              <a:rPr sz="1083" kern="0" spc="27" dirty="0">
                <a:solidFill>
                  <a:srgbClr val="004AAC"/>
                </a:solidFill>
                <a:latin typeface="Trebuchet MS"/>
                <a:cs typeface="Trebuchet MS"/>
              </a:rPr>
              <a:t> </a:t>
            </a:r>
            <a:r>
              <a:rPr sz="1083" kern="0" spc="33" dirty="0">
                <a:solidFill>
                  <a:srgbClr val="004AAC"/>
                </a:solidFill>
                <a:latin typeface="Trebuchet MS"/>
                <a:cs typeface="Trebuchet MS"/>
              </a:rPr>
              <a:t>à</a:t>
            </a:r>
            <a:r>
              <a:rPr sz="1083" kern="0" spc="27" dirty="0">
                <a:solidFill>
                  <a:srgbClr val="004AAC"/>
                </a:solidFill>
                <a:latin typeface="Trebuchet MS"/>
                <a:cs typeface="Trebuchet MS"/>
              </a:rPr>
              <a:t> </a:t>
            </a:r>
            <a:r>
              <a:rPr sz="1083" kern="0" spc="-14" dirty="0">
                <a:solidFill>
                  <a:srgbClr val="004AAC"/>
                </a:solidFill>
                <a:latin typeface="Trebuchet MS"/>
                <a:cs typeface="Trebuchet MS"/>
              </a:rPr>
              <a:t>la </a:t>
            </a:r>
            <a:r>
              <a:rPr sz="1083" kern="0" spc="-5" dirty="0">
                <a:solidFill>
                  <a:srgbClr val="004AAC"/>
                </a:solidFill>
                <a:latin typeface="Trebuchet MS"/>
                <a:cs typeface="Trebuchet MS"/>
              </a:rPr>
              <a:t>formation.</a:t>
            </a:r>
            <a:endParaRPr sz="1083" kern="0">
              <a:solidFill>
                <a:sysClr val="windowText" lastClr="000000"/>
              </a:solidFill>
              <a:latin typeface="Trebuchet MS"/>
              <a:cs typeface="Trebuchet MS"/>
            </a:endParaRPr>
          </a:p>
          <a:p>
            <a:pPr marL="6880" defTabSz="495330">
              <a:lnSpc>
                <a:spcPts val="1173"/>
              </a:lnSpc>
            </a:pPr>
            <a:r>
              <a:rPr sz="1083" kern="0" spc="41" dirty="0">
                <a:solidFill>
                  <a:srgbClr val="004AAC"/>
                </a:solidFill>
                <a:latin typeface="Trebuchet MS"/>
                <a:cs typeface="Trebuchet MS"/>
              </a:rPr>
              <a:t>Permettre</a:t>
            </a:r>
            <a:r>
              <a:rPr sz="1083" kern="0" spc="35" dirty="0">
                <a:solidFill>
                  <a:srgbClr val="004AAC"/>
                </a:solidFill>
                <a:latin typeface="Trebuchet MS"/>
                <a:cs typeface="Trebuchet MS"/>
              </a:rPr>
              <a:t> </a:t>
            </a:r>
            <a:r>
              <a:rPr sz="1083" kern="0" dirty="0">
                <a:solidFill>
                  <a:srgbClr val="004AAC"/>
                </a:solidFill>
                <a:latin typeface="Trebuchet MS"/>
                <a:cs typeface="Trebuchet MS"/>
              </a:rPr>
              <a:t>aux</a:t>
            </a:r>
            <a:r>
              <a:rPr sz="1083" kern="0" spc="38" dirty="0">
                <a:solidFill>
                  <a:srgbClr val="004AAC"/>
                </a:solidFill>
                <a:latin typeface="Trebuchet MS"/>
                <a:cs typeface="Trebuchet MS"/>
              </a:rPr>
              <a:t> </a:t>
            </a:r>
            <a:r>
              <a:rPr sz="1083" kern="0" dirty="0">
                <a:solidFill>
                  <a:srgbClr val="004AAC"/>
                </a:solidFill>
                <a:latin typeface="Trebuchet MS"/>
                <a:cs typeface="Trebuchet MS"/>
              </a:rPr>
              <a:t>salariés</a:t>
            </a:r>
            <a:r>
              <a:rPr sz="1083" kern="0" spc="35" dirty="0">
                <a:solidFill>
                  <a:srgbClr val="004AAC"/>
                </a:solidFill>
                <a:latin typeface="Trebuchet MS"/>
                <a:cs typeface="Trebuchet MS"/>
              </a:rPr>
              <a:t> </a:t>
            </a:r>
            <a:r>
              <a:rPr sz="1083" kern="0" spc="-14" dirty="0">
                <a:solidFill>
                  <a:srgbClr val="004AAC"/>
                </a:solidFill>
                <a:latin typeface="Trebuchet MS"/>
                <a:cs typeface="Trebuchet MS"/>
              </a:rPr>
              <a:t>de</a:t>
            </a:r>
            <a:endParaRPr sz="1083" kern="0">
              <a:solidFill>
                <a:sysClr val="windowText" lastClr="000000"/>
              </a:solidFill>
              <a:latin typeface="Trebuchet MS"/>
              <a:cs typeface="Trebuchet MS"/>
            </a:endParaRPr>
          </a:p>
          <a:p>
            <a:pPr marL="6880" marR="19951" defTabSz="495330">
              <a:lnSpc>
                <a:spcPts val="1262"/>
              </a:lnSpc>
              <a:spcBef>
                <a:spcPts val="54"/>
              </a:spcBef>
            </a:pPr>
            <a:r>
              <a:rPr sz="1083" kern="0" spc="43" dirty="0">
                <a:solidFill>
                  <a:srgbClr val="004AAC"/>
                </a:solidFill>
                <a:latin typeface="Trebuchet MS"/>
                <a:cs typeface="Trebuchet MS"/>
              </a:rPr>
              <a:t>structures</a:t>
            </a:r>
            <a:r>
              <a:rPr sz="1083" kern="0" spc="-14" dirty="0">
                <a:solidFill>
                  <a:srgbClr val="004AAC"/>
                </a:solidFill>
                <a:latin typeface="Trebuchet MS"/>
                <a:cs typeface="Trebuchet MS"/>
              </a:rPr>
              <a:t> </a:t>
            </a:r>
            <a:r>
              <a:rPr sz="1083" kern="0" spc="35" dirty="0">
                <a:solidFill>
                  <a:srgbClr val="004AAC"/>
                </a:solidFill>
                <a:latin typeface="Trebuchet MS"/>
                <a:cs typeface="Trebuchet MS"/>
              </a:rPr>
              <a:t>s</a:t>
            </a:r>
            <a:r>
              <a:rPr sz="1083" kern="0" spc="35" dirty="0">
                <a:solidFill>
                  <a:srgbClr val="004AAC"/>
                </a:solidFill>
                <a:latin typeface="Arial MT"/>
                <a:cs typeface="Arial MT"/>
              </a:rPr>
              <a:t>’</a:t>
            </a:r>
            <a:r>
              <a:rPr sz="1083" kern="0" spc="35" dirty="0">
                <a:solidFill>
                  <a:srgbClr val="004AAC"/>
                </a:solidFill>
                <a:latin typeface="Trebuchet MS"/>
                <a:cs typeface="Trebuchet MS"/>
              </a:rPr>
              <a:t>inscrivant</a:t>
            </a:r>
            <a:r>
              <a:rPr sz="1083" kern="0" spc="-11" dirty="0">
                <a:solidFill>
                  <a:srgbClr val="004AAC"/>
                </a:solidFill>
                <a:latin typeface="Trebuchet MS"/>
                <a:cs typeface="Trebuchet MS"/>
              </a:rPr>
              <a:t> </a:t>
            </a:r>
            <a:r>
              <a:rPr sz="1083" kern="0" spc="33" dirty="0">
                <a:solidFill>
                  <a:srgbClr val="004AAC"/>
                </a:solidFill>
                <a:latin typeface="Trebuchet MS"/>
                <a:cs typeface="Trebuchet MS"/>
              </a:rPr>
              <a:t>à</a:t>
            </a:r>
            <a:r>
              <a:rPr sz="1083" kern="0" spc="-11" dirty="0">
                <a:solidFill>
                  <a:srgbClr val="004AAC"/>
                </a:solidFill>
                <a:latin typeface="Trebuchet MS"/>
                <a:cs typeface="Trebuchet MS"/>
              </a:rPr>
              <a:t> </a:t>
            </a:r>
            <a:r>
              <a:rPr sz="1083" kern="0" spc="-14" dirty="0">
                <a:solidFill>
                  <a:srgbClr val="004AAC"/>
                </a:solidFill>
                <a:latin typeface="Trebuchet MS"/>
                <a:cs typeface="Trebuchet MS"/>
              </a:rPr>
              <a:t>nos </a:t>
            </a:r>
            <a:r>
              <a:rPr sz="1083" kern="0" spc="30" dirty="0">
                <a:solidFill>
                  <a:srgbClr val="004AAC"/>
                </a:solidFill>
                <a:latin typeface="Trebuchet MS"/>
                <a:cs typeface="Trebuchet MS"/>
              </a:rPr>
              <a:t>formations</a:t>
            </a:r>
            <a:r>
              <a:rPr sz="1083" kern="0" spc="-5" dirty="0">
                <a:solidFill>
                  <a:srgbClr val="004AAC"/>
                </a:solidFill>
                <a:latin typeface="Trebuchet MS"/>
                <a:cs typeface="Trebuchet MS"/>
              </a:rPr>
              <a:t> </a:t>
            </a:r>
            <a:r>
              <a:rPr sz="1083" kern="0" spc="27" dirty="0">
                <a:solidFill>
                  <a:srgbClr val="004AAC"/>
                </a:solidFill>
                <a:latin typeface="Trebuchet MS"/>
                <a:cs typeface="Trebuchet MS"/>
              </a:rPr>
              <a:t>d</a:t>
            </a:r>
            <a:r>
              <a:rPr sz="1083" kern="0" spc="27" dirty="0">
                <a:solidFill>
                  <a:srgbClr val="004AAC"/>
                </a:solidFill>
                <a:latin typeface="Arial MT"/>
                <a:cs typeface="Arial MT"/>
              </a:rPr>
              <a:t>’</a:t>
            </a:r>
            <a:r>
              <a:rPr sz="1083" kern="0" spc="27" dirty="0">
                <a:solidFill>
                  <a:srgbClr val="004AAC"/>
                </a:solidFill>
                <a:latin typeface="Trebuchet MS"/>
                <a:cs typeface="Trebuchet MS"/>
              </a:rPr>
              <a:t>activer</a:t>
            </a:r>
            <a:r>
              <a:rPr sz="1083" kern="0" spc="-3" dirty="0">
                <a:solidFill>
                  <a:srgbClr val="004AAC"/>
                </a:solidFill>
                <a:latin typeface="Trebuchet MS"/>
                <a:cs typeface="Trebuchet MS"/>
              </a:rPr>
              <a:t> </a:t>
            </a:r>
            <a:r>
              <a:rPr sz="1083" kern="0" spc="-11" dirty="0">
                <a:solidFill>
                  <a:srgbClr val="004AAC"/>
                </a:solidFill>
                <a:latin typeface="Trebuchet MS"/>
                <a:cs typeface="Trebuchet MS"/>
              </a:rPr>
              <a:t>leur </a:t>
            </a:r>
            <a:r>
              <a:rPr sz="1083" kern="0" spc="144" dirty="0">
                <a:solidFill>
                  <a:srgbClr val="004AAC"/>
                </a:solidFill>
                <a:latin typeface="Trebuchet MS"/>
                <a:cs typeface="Trebuchet MS"/>
              </a:rPr>
              <a:t>OPCO</a:t>
            </a:r>
            <a:r>
              <a:rPr sz="1083" kern="0" spc="-24" dirty="0">
                <a:solidFill>
                  <a:srgbClr val="004AAC"/>
                </a:solidFill>
                <a:latin typeface="Trebuchet MS"/>
                <a:cs typeface="Trebuchet MS"/>
              </a:rPr>
              <a:t> </a:t>
            </a:r>
            <a:r>
              <a:rPr sz="1083" kern="0" dirty="0">
                <a:solidFill>
                  <a:srgbClr val="004AAC"/>
                </a:solidFill>
                <a:latin typeface="Trebuchet MS"/>
                <a:cs typeface="Trebuchet MS"/>
              </a:rPr>
              <a:t>et/ou</a:t>
            </a:r>
            <a:r>
              <a:rPr sz="1083" kern="0" spc="-24" dirty="0">
                <a:solidFill>
                  <a:srgbClr val="004AAC"/>
                </a:solidFill>
                <a:latin typeface="Trebuchet MS"/>
                <a:cs typeface="Trebuchet MS"/>
              </a:rPr>
              <a:t> </a:t>
            </a:r>
            <a:r>
              <a:rPr sz="1083" kern="0" spc="33" dirty="0">
                <a:solidFill>
                  <a:srgbClr val="004AAC"/>
                </a:solidFill>
                <a:latin typeface="Trebuchet MS"/>
                <a:cs typeface="Trebuchet MS"/>
              </a:rPr>
              <a:t>CPF.</a:t>
            </a:r>
            <a:endParaRPr sz="1083" kern="0">
              <a:solidFill>
                <a:sysClr val="windowText" lastClr="000000"/>
              </a:solidFill>
              <a:latin typeface="Trebuchet MS"/>
              <a:cs typeface="Trebuchet MS"/>
            </a:endParaRPr>
          </a:p>
        </p:txBody>
      </p:sp>
      <p:sp>
        <p:nvSpPr>
          <p:cNvPr id="16" name="object 16"/>
          <p:cNvSpPr txBox="1"/>
          <p:nvPr/>
        </p:nvSpPr>
        <p:spPr>
          <a:xfrm>
            <a:off x="4143382" y="4341074"/>
            <a:ext cx="1331807" cy="409380"/>
          </a:xfrm>
          <a:prstGeom prst="rect">
            <a:avLst/>
          </a:prstGeom>
        </p:spPr>
        <p:txBody>
          <a:bodyPr vert="horz" wrap="square" lIns="0" tIns="24421" rIns="0" bIns="0" rtlCol="0">
            <a:spAutoFit/>
          </a:bodyPr>
          <a:lstStyle/>
          <a:p>
            <a:pPr marL="131056" marR="2752" indent="-124521" defTabSz="495330">
              <a:lnSpc>
                <a:spcPts val="1506"/>
              </a:lnSpc>
              <a:spcBef>
                <a:spcPts val="192"/>
              </a:spcBef>
            </a:pPr>
            <a:r>
              <a:rPr sz="1327" kern="0" spc="152" dirty="0">
                <a:solidFill>
                  <a:srgbClr val="0D448B"/>
                </a:solidFill>
                <a:latin typeface="Trebuchet MS"/>
                <a:cs typeface="Trebuchet MS"/>
              </a:rPr>
              <a:t>ORGANISME</a:t>
            </a:r>
            <a:r>
              <a:rPr sz="1327" kern="0" spc="-8" dirty="0">
                <a:solidFill>
                  <a:srgbClr val="0D448B"/>
                </a:solidFill>
                <a:latin typeface="Trebuchet MS"/>
                <a:cs typeface="Trebuchet MS"/>
              </a:rPr>
              <a:t> </a:t>
            </a:r>
            <a:r>
              <a:rPr sz="1327" kern="0" spc="65" dirty="0">
                <a:solidFill>
                  <a:srgbClr val="0D448B"/>
                </a:solidFill>
                <a:latin typeface="Trebuchet MS"/>
                <a:cs typeface="Trebuchet MS"/>
              </a:rPr>
              <a:t>DE </a:t>
            </a:r>
            <a:r>
              <a:rPr sz="1327" kern="0" spc="146" dirty="0">
                <a:solidFill>
                  <a:srgbClr val="0D448B"/>
                </a:solidFill>
                <a:latin typeface="Trebuchet MS"/>
                <a:cs typeface="Trebuchet MS"/>
              </a:rPr>
              <a:t>FORMATION</a:t>
            </a:r>
            <a:endParaRPr sz="1327" kern="0">
              <a:solidFill>
                <a:sysClr val="windowText" lastClr="000000"/>
              </a:solidFill>
              <a:latin typeface="Trebuchet MS"/>
              <a:cs typeface="Trebuchet MS"/>
            </a:endParaRPr>
          </a:p>
        </p:txBody>
      </p:sp>
      <p:sp>
        <p:nvSpPr>
          <p:cNvPr id="17" name="object 17"/>
          <p:cNvSpPr txBox="1"/>
          <p:nvPr/>
        </p:nvSpPr>
        <p:spPr>
          <a:xfrm>
            <a:off x="4189818" y="1247827"/>
            <a:ext cx="2357834" cy="1419352"/>
          </a:xfrm>
          <a:prstGeom prst="rect">
            <a:avLst/>
          </a:prstGeom>
        </p:spPr>
        <p:txBody>
          <a:bodyPr vert="horz" wrap="square" lIns="0" tIns="21325" rIns="0" bIns="0" rtlCol="0">
            <a:spAutoFit/>
          </a:bodyPr>
          <a:lstStyle/>
          <a:p>
            <a:pPr marL="6880" marR="2752" algn="ctr" defTabSz="495330">
              <a:lnSpc>
                <a:spcPts val="1219"/>
              </a:lnSpc>
              <a:spcBef>
                <a:spcPts val="168"/>
              </a:spcBef>
            </a:pPr>
            <a:r>
              <a:rPr sz="1083" kern="0" spc="35" dirty="0">
                <a:solidFill>
                  <a:srgbClr val="FF904D"/>
                </a:solidFill>
                <a:latin typeface="Trebuchet MS"/>
                <a:cs typeface="Trebuchet MS"/>
              </a:rPr>
              <a:t>Proposer</a:t>
            </a:r>
            <a:r>
              <a:rPr sz="1083" kern="0" spc="5" dirty="0">
                <a:solidFill>
                  <a:srgbClr val="FF904D"/>
                </a:solidFill>
                <a:latin typeface="Trebuchet MS"/>
                <a:cs typeface="Trebuchet MS"/>
              </a:rPr>
              <a:t> </a:t>
            </a:r>
            <a:r>
              <a:rPr sz="1083" kern="0" dirty="0">
                <a:solidFill>
                  <a:srgbClr val="FF904D"/>
                </a:solidFill>
                <a:latin typeface="Trebuchet MS"/>
                <a:cs typeface="Trebuchet MS"/>
              </a:rPr>
              <a:t>des</a:t>
            </a:r>
            <a:r>
              <a:rPr sz="1083" kern="0" spc="8" dirty="0">
                <a:solidFill>
                  <a:srgbClr val="FF904D"/>
                </a:solidFill>
                <a:latin typeface="Trebuchet MS"/>
                <a:cs typeface="Trebuchet MS"/>
              </a:rPr>
              <a:t> </a:t>
            </a:r>
            <a:r>
              <a:rPr sz="1083" kern="0" spc="27" dirty="0">
                <a:solidFill>
                  <a:srgbClr val="FF904D"/>
                </a:solidFill>
                <a:latin typeface="Trebuchet MS"/>
                <a:cs typeface="Trebuchet MS"/>
              </a:rPr>
              <a:t>formations</a:t>
            </a:r>
            <a:r>
              <a:rPr sz="1083" kern="0" spc="8" dirty="0">
                <a:solidFill>
                  <a:srgbClr val="FF904D"/>
                </a:solidFill>
                <a:latin typeface="Trebuchet MS"/>
                <a:cs typeface="Trebuchet MS"/>
              </a:rPr>
              <a:t> </a:t>
            </a:r>
            <a:r>
              <a:rPr sz="1083" kern="0" spc="-5" dirty="0">
                <a:solidFill>
                  <a:srgbClr val="FF904D"/>
                </a:solidFill>
                <a:latin typeface="Trebuchet MS"/>
                <a:cs typeface="Trebuchet MS"/>
              </a:rPr>
              <a:t>spécialisées </a:t>
            </a:r>
            <a:r>
              <a:rPr sz="1083" kern="0" dirty="0">
                <a:solidFill>
                  <a:srgbClr val="FF904D"/>
                </a:solidFill>
                <a:latin typeface="Trebuchet MS"/>
                <a:cs typeface="Trebuchet MS"/>
              </a:rPr>
              <a:t>contribuant</a:t>
            </a:r>
            <a:r>
              <a:rPr sz="1083" kern="0" spc="49" dirty="0">
                <a:solidFill>
                  <a:srgbClr val="FF904D"/>
                </a:solidFill>
                <a:latin typeface="Trebuchet MS"/>
                <a:cs typeface="Trebuchet MS"/>
              </a:rPr>
              <a:t> </a:t>
            </a:r>
            <a:r>
              <a:rPr sz="1083" kern="0" spc="33" dirty="0">
                <a:solidFill>
                  <a:srgbClr val="FF904D"/>
                </a:solidFill>
                <a:latin typeface="Trebuchet MS"/>
                <a:cs typeface="Trebuchet MS"/>
              </a:rPr>
              <a:t>à</a:t>
            </a:r>
            <a:r>
              <a:rPr sz="1083" kern="0" spc="49" dirty="0">
                <a:solidFill>
                  <a:srgbClr val="FF904D"/>
                </a:solidFill>
                <a:latin typeface="Trebuchet MS"/>
                <a:cs typeface="Trebuchet MS"/>
              </a:rPr>
              <a:t> </a:t>
            </a:r>
            <a:r>
              <a:rPr sz="1083" kern="0" dirty="0">
                <a:solidFill>
                  <a:srgbClr val="FF904D"/>
                </a:solidFill>
                <a:latin typeface="Trebuchet MS"/>
                <a:cs typeface="Trebuchet MS"/>
              </a:rPr>
              <a:t>l</a:t>
            </a:r>
            <a:r>
              <a:rPr sz="1083" kern="0" dirty="0">
                <a:solidFill>
                  <a:srgbClr val="FF904D"/>
                </a:solidFill>
                <a:latin typeface="Arial MT"/>
                <a:cs typeface="Arial MT"/>
              </a:rPr>
              <a:t>’</a:t>
            </a:r>
            <a:r>
              <a:rPr sz="1083" kern="0" dirty="0">
                <a:solidFill>
                  <a:srgbClr val="FF904D"/>
                </a:solidFill>
                <a:latin typeface="Trebuchet MS"/>
                <a:cs typeface="Trebuchet MS"/>
              </a:rPr>
              <a:t>amélioration</a:t>
            </a:r>
            <a:r>
              <a:rPr sz="1083" kern="0" spc="49" dirty="0">
                <a:solidFill>
                  <a:srgbClr val="FF904D"/>
                </a:solidFill>
                <a:latin typeface="Trebuchet MS"/>
                <a:cs typeface="Trebuchet MS"/>
              </a:rPr>
              <a:t> </a:t>
            </a:r>
            <a:r>
              <a:rPr sz="1083" kern="0" spc="-14" dirty="0">
                <a:solidFill>
                  <a:srgbClr val="FF904D"/>
                </a:solidFill>
                <a:latin typeface="Trebuchet MS"/>
                <a:cs typeface="Trebuchet MS"/>
              </a:rPr>
              <a:t>des </a:t>
            </a:r>
            <a:r>
              <a:rPr sz="1083" kern="0" dirty="0">
                <a:solidFill>
                  <a:srgbClr val="FF904D"/>
                </a:solidFill>
                <a:latin typeface="Trebuchet MS"/>
                <a:cs typeface="Trebuchet MS"/>
              </a:rPr>
              <a:t>compétences</a:t>
            </a:r>
            <a:r>
              <a:rPr sz="1083" kern="0" spc="49" dirty="0">
                <a:solidFill>
                  <a:srgbClr val="FF904D"/>
                </a:solidFill>
                <a:latin typeface="Trebuchet MS"/>
                <a:cs typeface="Trebuchet MS"/>
              </a:rPr>
              <a:t> </a:t>
            </a:r>
            <a:r>
              <a:rPr sz="1083" kern="0" dirty="0">
                <a:solidFill>
                  <a:srgbClr val="FF904D"/>
                </a:solidFill>
                <a:latin typeface="Trebuchet MS"/>
                <a:cs typeface="Trebuchet MS"/>
              </a:rPr>
              <a:t>et</a:t>
            </a:r>
            <a:r>
              <a:rPr sz="1083" kern="0" spc="46" dirty="0">
                <a:solidFill>
                  <a:srgbClr val="FF904D"/>
                </a:solidFill>
                <a:latin typeface="Trebuchet MS"/>
                <a:cs typeface="Trebuchet MS"/>
              </a:rPr>
              <a:t> </a:t>
            </a:r>
            <a:r>
              <a:rPr sz="1083" kern="0" dirty="0">
                <a:solidFill>
                  <a:srgbClr val="FF904D"/>
                </a:solidFill>
                <a:latin typeface="Trebuchet MS"/>
                <a:cs typeface="Trebuchet MS"/>
              </a:rPr>
              <a:t>connaissance</a:t>
            </a:r>
            <a:r>
              <a:rPr sz="1083" kern="0" spc="49" dirty="0">
                <a:solidFill>
                  <a:srgbClr val="FF904D"/>
                </a:solidFill>
                <a:latin typeface="Trebuchet MS"/>
                <a:cs typeface="Trebuchet MS"/>
              </a:rPr>
              <a:t> </a:t>
            </a:r>
            <a:r>
              <a:rPr sz="1083" kern="0" dirty="0">
                <a:solidFill>
                  <a:srgbClr val="FF904D"/>
                </a:solidFill>
                <a:latin typeface="Trebuchet MS"/>
                <a:cs typeface="Trebuchet MS"/>
              </a:rPr>
              <a:t>dans</a:t>
            </a:r>
            <a:r>
              <a:rPr sz="1083" kern="0" spc="49" dirty="0">
                <a:solidFill>
                  <a:srgbClr val="FF904D"/>
                </a:solidFill>
                <a:latin typeface="Trebuchet MS"/>
                <a:cs typeface="Trebuchet MS"/>
              </a:rPr>
              <a:t> </a:t>
            </a:r>
            <a:r>
              <a:rPr sz="1083" kern="0" spc="-14" dirty="0">
                <a:solidFill>
                  <a:srgbClr val="FF904D"/>
                </a:solidFill>
                <a:latin typeface="Trebuchet MS"/>
                <a:cs typeface="Trebuchet MS"/>
              </a:rPr>
              <a:t>le </a:t>
            </a:r>
            <a:r>
              <a:rPr sz="1083" kern="0" spc="-11" dirty="0">
                <a:solidFill>
                  <a:srgbClr val="FF904D"/>
                </a:solidFill>
                <a:latin typeface="Trebuchet MS"/>
                <a:cs typeface="Trebuchet MS"/>
              </a:rPr>
              <a:t>domaine</a:t>
            </a:r>
            <a:r>
              <a:rPr sz="1083" kern="0" spc="-33" dirty="0">
                <a:solidFill>
                  <a:srgbClr val="FF904D"/>
                </a:solidFill>
                <a:latin typeface="Trebuchet MS"/>
                <a:cs typeface="Trebuchet MS"/>
              </a:rPr>
              <a:t> </a:t>
            </a:r>
            <a:r>
              <a:rPr sz="1083" kern="0" spc="38" dirty="0">
                <a:solidFill>
                  <a:srgbClr val="FF904D"/>
                </a:solidFill>
                <a:latin typeface="Trebuchet MS"/>
                <a:cs typeface="Trebuchet MS"/>
              </a:rPr>
              <a:t>sportif</a:t>
            </a:r>
            <a:r>
              <a:rPr sz="1083" kern="0" spc="-33" dirty="0">
                <a:solidFill>
                  <a:srgbClr val="FF904D"/>
                </a:solidFill>
                <a:latin typeface="Trebuchet MS"/>
                <a:cs typeface="Trebuchet MS"/>
              </a:rPr>
              <a:t> </a:t>
            </a:r>
            <a:r>
              <a:rPr sz="1083" kern="0" spc="-27" dirty="0">
                <a:solidFill>
                  <a:srgbClr val="FF904D"/>
                </a:solidFill>
                <a:latin typeface="Trebuchet MS"/>
                <a:cs typeface="Trebuchet MS"/>
              </a:rPr>
              <a:t>:</a:t>
            </a:r>
            <a:endParaRPr sz="1083" kern="0">
              <a:solidFill>
                <a:sysClr val="windowText" lastClr="000000"/>
              </a:solidFill>
              <a:latin typeface="Trebuchet MS"/>
              <a:cs typeface="Trebuchet MS"/>
            </a:endParaRPr>
          </a:p>
          <a:p>
            <a:pPr marL="28550" marR="987221" defTabSz="495330">
              <a:lnSpc>
                <a:spcPts val="1219"/>
              </a:lnSpc>
            </a:pPr>
            <a:r>
              <a:rPr sz="1083" kern="0" dirty="0">
                <a:solidFill>
                  <a:srgbClr val="FF904D"/>
                </a:solidFill>
                <a:latin typeface="Trebuchet MS"/>
                <a:cs typeface="Trebuchet MS"/>
              </a:rPr>
              <a:t>Dirigeants</a:t>
            </a:r>
            <a:r>
              <a:rPr sz="1083" kern="0" spc="187" dirty="0">
                <a:solidFill>
                  <a:srgbClr val="FF904D"/>
                </a:solidFill>
                <a:latin typeface="Trebuchet MS"/>
                <a:cs typeface="Trebuchet MS"/>
              </a:rPr>
              <a:t> </a:t>
            </a:r>
            <a:r>
              <a:rPr sz="1083" kern="0" spc="-14" dirty="0">
                <a:solidFill>
                  <a:srgbClr val="FF904D"/>
                </a:solidFill>
                <a:latin typeface="Trebuchet MS"/>
                <a:cs typeface="Trebuchet MS"/>
              </a:rPr>
              <a:t>bénévoles. </a:t>
            </a:r>
            <a:r>
              <a:rPr sz="1083" kern="0" spc="30" dirty="0">
                <a:solidFill>
                  <a:srgbClr val="FF904D"/>
                </a:solidFill>
                <a:latin typeface="Trebuchet MS"/>
                <a:cs typeface="Trebuchet MS"/>
              </a:rPr>
              <a:t>Arbitres.</a:t>
            </a:r>
            <a:endParaRPr sz="1083" kern="0">
              <a:solidFill>
                <a:sysClr val="windowText" lastClr="000000"/>
              </a:solidFill>
              <a:latin typeface="Trebuchet MS"/>
              <a:cs typeface="Trebuchet MS"/>
            </a:endParaRPr>
          </a:p>
          <a:p>
            <a:pPr marL="28550" defTabSz="495330">
              <a:lnSpc>
                <a:spcPts val="1151"/>
              </a:lnSpc>
            </a:pPr>
            <a:r>
              <a:rPr sz="1083" kern="0" spc="-5" dirty="0">
                <a:solidFill>
                  <a:srgbClr val="FF904D"/>
                </a:solidFill>
                <a:latin typeface="Trebuchet MS"/>
                <a:cs typeface="Trebuchet MS"/>
              </a:rPr>
              <a:t>Entraineurs.</a:t>
            </a:r>
            <a:endParaRPr sz="1083" kern="0">
              <a:solidFill>
                <a:sysClr val="windowText" lastClr="000000"/>
              </a:solidFill>
              <a:latin typeface="Trebuchet MS"/>
              <a:cs typeface="Trebuchet MS"/>
            </a:endParaRPr>
          </a:p>
          <a:p>
            <a:pPr marL="28550" marR="395576" defTabSz="495330">
              <a:lnSpc>
                <a:spcPts val="1219"/>
              </a:lnSpc>
              <a:spcBef>
                <a:spcPts val="68"/>
              </a:spcBef>
            </a:pPr>
            <a:r>
              <a:rPr sz="1083" kern="0" dirty="0">
                <a:solidFill>
                  <a:srgbClr val="FF904D"/>
                </a:solidFill>
                <a:latin typeface="Trebuchet MS"/>
                <a:cs typeface="Trebuchet MS"/>
              </a:rPr>
              <a:t>Gestionnaire</a:t>
            </a:r>
            <a:r>
              <a:rPr sz="1083" kern="0" spc="16" dirty="0">
                <a:solidFill>
                  <a:srgbClr val="FF904D"/>
                </a:solidFill>
                <a:latin typeface="Trebuchet MS"/>
                <a:cs typeface="Trebuchet MS"/>
              </a:rPr>
              <a:t> </a:t>
            </a:r>
            <a:r>
              <a:rPr sz="1083" kern="0" dirty="0">
                <a:solidFill>
                  <a:srgbClr val="FF904D"/>
                </a:solidFill>
                <a:latin typeface="Trebuchet MS"/>
                <a:cs typeface="Trebuchet MS"/>
              </a:rPr>
              <a:t>de</a:t>
            </a:r>
            <a:r>
              <a:rPr sz="1083" kern="0" spc="19" dirty="0">
                <a:solidFill>
                  <a:srgbClr val="FF904D"/>
                </a:solidFill>
                <a:latin typeface="Trebuchet MS"/>
                <a:cs typeface="Trebuchet MS"/>
              </a:rPr>
              <a:t> </a:t>
            </a:r>
            <a:r>
              <a:rPr sz="1083" kern="0" dirty="0">
                <a:solidFill>
                  <a:srgbClr val="FF904D"/>
                </a:solidFill>
                <a:latin typeface="Trebuchet MS"/>
                <a:cs typeface="Trebuchet MS"/>
              </a:rPr>
              <a:t>clubs</a:t>
            </a:r>
            <a:r>
              <a:rPr sz="1083" kern="0" spc="19" dirty="0">
                <a:solidFill>
                  <a:srgbClr val="FF904D"/>
                </a:solidFill>
                <a:latin typeface="Trebuchet MS"/>
                <a:cs typeface="Trebuchet MS"/>
              </a:rPr>
              <a:t> </a:t>
            </a:r>
            <a:r>
              <a:rPr sz="1083" kern="0" spc="-5" dirty="0">
                <a:solidFill>
                  <a:srgbClr val="FF904D"/>
                </a:solidFill>
                <a:latin typeface="Trebuchet MS"/>
                <a:cs typeface="Trebuchet MS"/>
              </a:rPr>
              <a:t>sportifs. </a:t>
            </a:r>
            <a:r>
              <a:rPr sz="1083" kern="0" spc="57" dirty="0">
                <a:solidFill>
                  <a:srgbClr val="FF904D"/>
                </a:solidFill>
                <a:latin typeface="Trebuchet MS"/>
                <a:cs typeface="Trebuchet MS"/>
              </a:rPr>
              <a:t>Agent</a:t>
            </a:r>
            <a:r>
              <a:rPr sz="1083" kern="0" spc="-38" dirty="0">
                <a:solidFill>
                  <a:srgbClr val="FF904D"/>
                </a:solidFill>
                <a:latin typeface="Trebuchet MS"/>
                <a:cs typeface="Trebuchet MS"/>
              </a:rPr>
              <a:t> </a:t>
            </a:r>
            <a:r>
              <a:rPr sz="1083" kern="0" dirty="0">
                <a:solidFill>
                  <a:srgbClr val="FF904D"/>
                </a:solidFill>
                <a:latin typeface="Trebuchet MS"/>
                <a:cs typeface="Trebuchet MS"/>
              </a:rPr>
              <a:t>de</a:t>
            </a:r>
            <a:r>
              <a:rPr sz="1083" kern="0" spc="-38" dirty="0">
                <a:solidFill>
                  <a:srgbClr val="FF904D"/>
                </a:solidFill>
                <a:latin typeface="Trebuchet MS"/>
                <a:cs typeface="Trebuchet MS"/>
              </a:rPr>
              <a:t> </a:t>
            </a:r>
            <a:r>
              <a:rPr sz="1083" kern="0" spc="-5" dirty="0">
                <a:solidFill>
                  <a:srgbClr val="FF904D"/>
                </a:solidFill>
                <a:latin typeface="Trebuchet MS"/>
                <a:cs typeface="Trebuchet MS"/>
              </a:rPr>
              <a:t>développement.</a:t>
            </a:r>
            <a:endParaRPr sz="1083" kern="0">
              <a:solidFill>
                <a:sysClr val="windowText" lastClr="000000"/>
              </a:solidFill>
              <a:latin typeface="Trebuchet MS"/>
              <a:cs typeface="Trebuchet MS"/>
            </a:endParaRPr>
          </a:p>
        </p:txBody>
      </p:sp>
      <p:sp>
        <p:nvSpPr>
          <p:cNvPr id="18" name="object 18"/>
          <p:cNvSpPr txBox="1"/>
          <p:nvPr/>
        </p:nvSpPr>
        <p:spPr>
          <a:xfrm>
            <a:off x="6984252" y="1689758"/>
            <a:ext cx="2051368" cy="1507742"/>
          </a:xfrm>
          <a:prstGeom prst="rect">
            <a:avLst/>
          </a:prstGeom>
        </p:spPr>
        <p:txBody>
          <a:bodyPr vert="horz" wrap="square" lIns="0" tIns="6879" rIns="0" bIns="0" rtlCol="0">
            <a:spAutoFit/>
          </a:bodyPr>
          <a:lstStyle/>
          <a:p>
            <a:pPr marL="722357" marR="73612" indent="97002" defTabSz="495330">
              <a:lnSpc>
                <a:spcPct val="117300"/>
              </a:lnSpc>
              <a:spcBef>
                <a:spcPts val="54"/>
              </a:spcBef>
            </a:pPr>
            <a:r>
              <a:rPr sz="1354" kern="0" spc="-16" dirty="0">
                <a:solidFill>
                  <a:srgbClr val="3B4F60"/>
                </a:solidFill>
                <a:latin typeface="Arial MT"/>
                <a:cs typeface="Arial MT"/>
              </a:rPr>
              <a:t>Promotion</a:t>
            </a:r>
            <a:r>
              <a:rPr sz="1354" kern="0" spc="3" dirty="0">
                <a:solidFill>
                  <a:srgbClr val="3B4F60"/>
                </a:solidFill>
                <a:latin typeface="Arial MT"/>
                <a:cs typeface="Arial MT"/>
              </a:rPr>
              <a:t> </a:t>
            </a:r>
            <a:r>
              <a:rPr sz="1354" kern="0" spc="-14" dirty="0">
                <a:solidFill>
                  <a:srgbClr val="3B4F60"/>
                </a:solidFill>
                <a:latin typeface="Arial MT"/>
                <a:cs typeface="Arial MT"/>
              </a:rPr>
              <a:t>des valeurs </a:t>
            </a:r>
            <a:r>
              <a:rPr sz="1354" kern="0" spc="-27" dirty="0">
                <a:solidFill>
                  <a:srgbClr val="3B4F60"/>
                </a:solidFill>
                <a:latin typeface="Arial MT"/>
                <a:cs typeface="Arial MT"/>
              </a:rPr>
              <a:t>sportives</a:t>
            </a:r>
            <a:endParaRPr sz="1354" kern="0">
              <a:solidFill>
                <a:sysClr val="windowText" lastClr="000000"/>
              </a:solidFill>
              <a:latin typeface="Arial MT"/>
              <a:cs typeface="Arial MT"/>
            </a:endParaRPr>
          </a:p>
          <a:p>
            <a:pPr marL="6880" marR="2752" defTabSz="495330">
              <a:lnSpc>
                <a:spcPts val="1343"/>
              </a:lnSpc>
              <a:spcBef>
                <a:spcPts val="1384"/>
              </a:spcBef>
            </a:pPr>
            <a:r>
              <a:rPr sz="1219" kern="0" spc="51" dirty="0">
                <a:solidFill>
                  <a:srgbClr val="CC007C"/>
                </a:solidFill>
                <a:latin typeface="Trebuchet MS"/>
                <a:cs typeface="Trebuchet MS"/>
              </a:rPr>
              <a:t>Diffuser</a:t>
            </a:r>
            <a:r>
              <a:rPr sz="1219" kern="0" spc="22" dirty="0">
                <a:solidFill>
                  <a:srgbClr val="CC007C"/>
                </a:solidFill>
                <a:latin typeface="Trebuchet MS"/>
                <a:cs typeface="Trebuchet MS"/>
              </a:rPr>
              <a:t> </a:t>
            </a:r>
            <a:r>
              <a:rPr sz="1219" kern="0" dirty="0">
                <a:solidFill>
                  <a:srgbClr val="CC007C"/>
                </a:solidFill>
                <a:latin typeface="Trebuchet MS"/>
                <a:cs typeface="Trebuchet MS"/>
              </a:rPr>
              <a:t>les</a:t>
            </a:r>
            <a:r>
              <a:rPr sz="1219" kern="0" spc="33" dirty="0">
                <a:solidFill>
                  <a:srgbClr val="CC007C"/>
                </a:solidFill>
                <a:latin typeface="Trebuchet MS"/>
                <a:cs typeface="Trebuchet MS"/>
              </a:rPr>
              <a:t> </a:t>
            </a:r>
            <a:r>
              <a:rPr sz="1219" kern="0" dirty="0">
                <a:solidFill>
                  <a:srgbClr val="CC007C"/>
                </a:solidFill>
                <a:latin typeface="Trebuchet MS"/>
                <a:cs typeface="Trebuchet MS"/>
              </a:rPr>
              <a:t>valeurs</a:t>
            </a:r>
            <a:r>
              <a:rPr sz="1219" kern="0" spc="30" dirty="0">
                <a:solidFill>
                  <a:srgbClr val="CC007C"/>
                </a:solidFill>
                <a:latin typeface="Trebuchet MS"/>
                <a:cs typeface="Trebuchet MS"/>
              </a:rPr>
              <a:t> </a:t>
            </a:r>
            <a:r>
              <a:rPr sz="1219" kern="0" spc="-14" dirty="0">
                <a:solidFill>
                  <a:srgbClr val="CC007C"/>
                </a:solidFill>
                <a:latin typeface="Trebuchet MS"/>
                <a:cs typeface="Trebuchet MS"/>
              </a:rPr>
              <a:t>de </a:t>
            </a:r>
            <a:r>
              <a:rPr sz="1219" kern="0" dirty="0">
                <a:solidFill>
                  <a:srgbClr val="CC007C"/>
                </a:solidFill>
                <a:latin typeface="Trebuchet MS"/>
                <a:cs typeface="Trebuchet MS"/>
              </a:rPr>
              <a:t>l</a:t>
            </a:r>
            <a:r>
              <a:rPr sz="1219" kern="0" dirty="0">
                <a:solidFill>
                  <a:srgbClr val="CC007C"/>
                </a:solidFill>
                <a:latin typeface="Arial MT"/>
                <a:cs typeface="Arial MT"/>
              </a:rPr>
              <a:t>’</a:t>
            </a:r>
            <a:r>
              <a:rPr sz="1219" kern="0" dirty="0">
                <a:solidFill>
                  <a:srgbClr val="CC007C"/>
                </a:solidFill>
                <a:latin typeface="Trebuchet MS"/>
                <a:cs typeface="Trebuchet MS"/>
              </a:rPr>
              <a:t>Olympisme</a:t>
            </a:r>
            <a:r>
              <a:rPr sz="1219" kern="0" spc="-22" dirty="0">
                <a:solidFill>
                  <a:srgbClr val="CC007C"/>
                </a:solidFill>
                <a:latin typeface="Trebuchet MS"/>
                <a:cs typeface="Trebuchet MS"/>
              </a:rPr>
              <a:t> </a:t>
            </a:r>
            <a:r>
              <a:rPr sz="1219" kern="0" dirty="0">
                <a:solidFill>
                  <a:srgbClr val="CC007C"/>
                </a:solidFill>
                <a:latin typeface="Trebuchet MS"/>
                <a:cs typeface="Trebuchet MS"/>
              </a:rPr>
              <a:t>et</a:t>
            </a:r>
            <a:r>
              <a:rPr sz="1219" kern="0" spc="-22" dirty="0">
                <a:solidFill>
                  <a:srgbClr val="CC007C"/>
                </a:solidFill>
                <a:latin typeface="Trebuchet MS"/>
                <a:cs typeface="Trebuchet MS"/>
              </a:rPr>
              <a:t> </a:t>
            </a:r>
            <a:r>
              <a:rPr sz="1219" kern="0" dirty="0">
                <a:solidFill>
                  <a:srgbClr val="CC007C"/>
                </a:solidFill>
                <a:latin typeface="Trebuchet MS"/>
                <a:cs typeface="Trebuchet MS"/>
              </a:rPr>
              <a:t>du</a:t>
            </a:r>
            <a:r>
              <a:rPr sz="1219" kern="0" spc="-22" dirty="0">
                <a:solidFill>
                  <a:srgbClr val="CC007C"/>
                </a:solidFill>
                <a:latin typeface="Trebuchet MS"/>
                <a:cs typeface="Trebuchet MS"/>
              </a:rPr>
              <a:t> </a:t>
            </a:r>
            <a:r>
              <a:rPr sz="1219" kern="0" spc="41" dirty="0">
                <a:solidFill>
                  <a:srgbClr val="CC007C"/>
                </a:solidFill>
                <a:latin typeface="Trebuchet MS"/>
                <a:cs typeface="Trebuchet MS"/>
              </a:rPr>
              <a:t>sport</a:t>
            </a:r>
            <a:r>
              <a:rPr sz="1219" kern="0" spc="-22" dirty="0">
                <a:solidFill>
                  <a:srgbClr val="CC007C"/>
                </a:solidFill>
                <a:latin typeface="Trebuchet MS"/>
                <a:cs typeface="Trebuchet MS"/>
              </a:rPr>
              <a:t> </a:t>
            </a:r>
            <a:r>
              <a:rPr sz="1219" kern="0" spc="3" dirty="0">
                <a:solidFill>
                  <a:srgbClr val="CC007C"/>
                </a:solidFill>
                <a:latin typeface="Trebuchet MS"/>
                <a:cs typeface="Trebuchet MS"/>
              </a:rPr>
              <a:t>à </a:t>
            </a:r>
            <a:r>
              <a:rPr sz="1219" kern="0" spc="62" dirty="0">
                <a:solidFill>
                  <a:srgbClr val="CC007C"/>
                </a:solidFill>
                <a:latin typeface="Trebuchet MS"/>
                <a:cs typeface="Trebuchet MS"/>
              </a:rPr>
              <a:t>travers</a:t>
            </a:r>
            <a:r>
              <a:rPr sz="1219" kern="0" spc="-8" dirty="0">
                <a:solidFill>
                  <a:srgbClr val="CC007C"/>
                </a:solidFill>
                <a:latin typeface="Trebuchet MS"/>
                <a:cs typeface="Trebuchet MS"/>
              </a:rPr>
              <a:t> </a:t>
            </a:r>
            <a:r>
              <a:rPr sz="1219" kern="0" dirty="0">
                <a:solidFill>
                  <a:srgbClr val="CC007C"/>
                </a:solidFill>
                <a:latin typeface="Trebuchet MS"/>
                <a:cs typeface="Trebuchet MS"/>
              </a:rPr>
              <a:t>des</a:t>
            </a:r>
            <a:r>
              <a:rPr sz="1219" kern="0" spc="-5" dirty="0">
                <a:solidFill>
                  <a:srgbClr val="CC007C"/>
                </a:solidFill>
                <a:latin typeface="Trebuchet MS"/>
                <a:cs typeface="Trebuchet MS"/>
              </a:rPr>
              <a:t> programmes </a:t>
            </a:r>
            <a:r>
              <a:rPr sz="1219" kern="0" dirty="0">
                <a:solidFill>
                  <a:srgbClr val="CC007C"/>
                </a:solidFill>
                <a:latin typeface="Trebuchet MS"/>
                <a:cs typeface="Trebuchet MS"/>
              </a:rPr>
              <a:t>éducatifs)</a:t>
            </a:r>
            <a:r>
              <a:rPr sz="1219" kern="0" spc="3" dirty="0">
                <a:solidFill>
                  <a:srgbClr val="CC007C"/>
                </a:solidFill>
                <a:latin typeface="Trebuchet MS"/>
                <a:cs typeface="Trebuchet MS"/>
              </a:rPr>
              <a:t> </a:t>
            </a:r>
            <a:r>
              <a:rPr sz="1219" kern="0" dirty="0">
                <a:solidFill>
                  <a:srgbClr val="CC007C"/>
                </a:solidFill>
                <a:latin typeface="Trebuchet MS"/>
                <a:cs typeface="Trebuchet MS"/>
              </a:rPr>
              <a:t>des</a:t>
            </a:r>
            <a:r>
              <a:rPr sz="1219" kern="0" spc="8" dirty="0">
                <a:solidFill>
                  <a:srgbClr val="CC007C"/>
                </a:solidFill>
                <a:latin typeface="Trebuchet MS"/>
                <a:cs typeface="Trebuchet MS"/>
              </a:rPr>
              <a:t> </a:t>
            </a:r>
            <a:r>
              <a:rPr sz="1219" kern="0" dirty="0">
                <a:solidFill>
                  <a:srgbClr val="CC007C"/>
                </a:solidFill>
                <a:latin typeface="Trebuchet MS"/>
                <a:cs typeface="Trebuchet MS"/>
              </a:rPr>
              <a:t>ateliers</a:t>
            </a:r>
            <a:r>
              <a:rPr sz="1219" kern="0" spc="8" dirty="0">
                <a:solidFill>
                  <a:srgbClr val="CC007C"/>
                </a:solidFill>
                <a:latin typeface="Trebuchet MS"/>
                <a:cs typeface="Trebuchet MS"/>
              </a:rPr>
              <a:t> </a:t>
            </a:r>
            <a:r>
              <a:rPr sz="1219" kern="0" dirty="0">
                <a:solidFill>
                  <a:srgbClr val="CC007C"/>
                </a:solidFill>
                <a:latin typeface="Trebuchet MS"/>
                <a:cs typeface="Trebuchet MS"/>
              </a:rPr>
              <a:t>et</a:t>
            </a:r>
            <a:r>
              <a:rPr sz="1219" kern="0" spc="8" dirty="0">
                <a:solidFill>
                  <a:srgbClr val="CC007C"/>
                </a:solidFill>
                <a:latin typeface="Trebuchet MS"/>
                <a:cs typeface="Trebuchet MS"/>
              </a:rPr>
              <a:t> </a:t>
            </a:r>
            <a:r>
              <a:rPr sz="1219" kern="0" spc="-14" dirty="0">
                <a:solidFill>
                  <a:srgbClr val="CC007C"/>
                </a:solidFill>
                <a:latin typeface="Trebuchet MS"/>
                <a:cs typeface="Trebuchet MS"/>
              </a:rPr>
              <a:t>des </a:t>
            </a:r>
            <a:r>
              <a:rPr sz="1219" kern="0" dirty="0">
                <a:solidFill>
                  <a:srgbClr val="CC007C"/>
                </a:solidFill>
                <a:latin typeface="Trebuchet MS"/>
                <a:cs typeface="Trebuchet MS"/>
              </a:rPr>
              <a:t>programmes</a:t>
            </a:r>
            <a:r>
              <a:rPr sz="1219" kern="0" spc="33" dirty="0">
                <a:solidFill>
                  <a:srgbClr val="CC007C"/>
                </a:solidFill>
                <a:latin typeface="Trebuchet MS"/>
                <a:cs typeface="Trebuchet MS"/>
              </a:rPr>
              <a:t> </a:t>
            </a:r>
            <a:r>
              <a:rPr sz="1219" kern="0" dirty="0">
                <a:solidFill>
                  <a:srgbClr val="CC007C"/>
                </a:solidFill>
                <a:latin typeface="Trebuchet MS"/>
                <a:cs typeface="Trebuchet MS"/>
              </a:rPr>
              <a:t>de</a:t>
            </a:r>
            <a:r>
              <a:rPr sz="1219" kern="0" spc="41" dirty="0">
                <a:solidFill>
                  <a:srgbClr val="CC007C"/>
                </a:solidFill>
                <a:latin typeface="Trebuchet MS"/>
                <a:cs typeface="Trebuchet MS"/>
              </a:rPr>
              <a:t> </a:t>
            </a:r>
            <a:r>
              <a:rPr sz="1219" kern="0" spc="-5" dirty="0">
                <a:solidFill>
                  <a:srgbClr val="CC007C"/>
                </a:solidFill>
                <a:latin typeface="Trebuchet MS"/>
                <a:cs typeface="Trebuchet MS"/>
              </a:rPr>
              <a:t>formation.</a:t>
            </a:r>
            <a:endParaRPr sz="1219" kern="0">
              <a:solidFill>
                <a:sysClr val="windowText" lastClr="000000"/>
              </a:solidFill>
              <a:latin typeface="Trebuchet MS"/>
              <a:cs typeface="Trebuchet MS"/>
            </a:endParaRPr>
          </a:p>
        </p:txBody>
      </p:sp>
      <p:sp>
        <p:nvSpPr>
          <p:cNvPr id="19" name="object 19"/>
          <p:cNvSpPr txBox="1"/>
          <p:nvPr/>
        </p:nvSpPr>
        <p:spPr>
          <a:xfrm>
            <a:off x="209467" y="4096348"/>
            <a:ext cx="3139652" cy="911681"/>
          </a:xfrm>
          <a:prstGeom prst="rect">
            <a:avLst/>
          </a:prstGeom>
        </p:spPr>
        <p:txBody>
          <a:bodyPr vert="horz" wrap="square" lIns="0" tIns="6879" rIns="0" bIns="0" rtlCol="0">
            <a:spAutoFit/>
          </a:bodyPr>
          <a:lstStyle/>
          <a:p>
            <a:pPr marL="657001" marR="1007860" indent="-225650" defTabSz="495330">
              <a:lnSpc>
                <a:spcPct val="120100"/>
              </a:lnSpc>
              <a:spcBef>
                <a:spcPts val="54"/>
              </a:spcBef>
            </a:pPr>
            <a:r>
              <a:rPr sz="1408" kern="0" dirty="0">
                <a:solidFill>
                  <a:srgbClr val="3B4F60"/>
                </a:solidFill>
                <a:latin typeface="Arial MT"/>
                <a:cs typeface="Arial MT"/>
              </a:rPr>
              <a:t>Servir</a:t>
            </a:r>
            <a:r>
              <a:rPr sz="1408" kern="0" spc="38" dirty="0">
                <a:solidFill>
                  <a:srgbClr val="3B4F60"/>
                </a:solidFill>
                <a:latin typeface="Arial MT"/>
                <a:cs typeface="Arial MT"/>
              </a:rPr>
              <a:t> </a:t>
            </a:r>
            <a:r>
              <a:rPr sz="1408" kern="0" spc="-19" dirty="0">
                <a:solidFill>
                  <a:srgbClr val="3B4F60"/>
                </a:solidFill>
                <a:latin typeface="Arial MT"/>
                <a:cs typeface="Arial MT"/>
              </a:rPr>
              <a:t>de</a:t>
            </a:r>
            <a:r>
              <a:rPr sz="1408" kern="0" spc="38" dirty="0">
                <a:solidFill>
                  <a:srgbClr val="3B4F60"/>
                </a:solidFill>
                <a:latin typeface="Arial MT"/>
                <a:cs typeface="Arial MT"/>
              </a:rPr>
              <a:t> </a:t>
            </a:r>
            <a:r>
              <a:rPr sz="1408" kern="0" spc="-14" dirty="0">
                <a:solidFill>
                  <a:srgbClr val="3B4F60"/>
                </a:solidFill>
                <a:latin typeface="Arial MT"/>
                <a:cs typeface="Arial MT"/>
              </a:rPr>
              <a:t>support</a:t>
            </a:r>
            <a:r>
              <a:rPr sz="1408" kern="0" spc="38" dirty="0">
                <a:solidFill>
                  <a:srgbClr val="3B4F60"/>
                </a:solidFill>
                <a:latin typeface="Arial MT"/>
                <a:cs typeface="Arial MT"/>
              </a:rPr>
              <a:t> </a:t>
            </a:r>
            <a:r>
              <a:rPr sz="1408" kern="0" spc="-22" dirty="0">
                <a:solidFill>
                  <a:srgbClr val="3B4F60"/>
                </a:solidFill>
                <a:latin typeface="Arial MT"/>
                <a:cs typeface="Arial MT"/>
              </a:rPr>
              <a:t>aux </a:t>
            </a:r>
            <a:r>
              <a:rPr sz="1408" kern="0" spc="-79" dirty="0">
                <a:solidFill>
                  <a:srgbClr val="3B4F60"/>
                </a:solidFill>
                <a:latin typeface="Arial MT"/>
                <a:cs typeface="Arial MT"/>
              </a:rPr>
              <a:t>ligues</a:t>
            </a:r>
            <a:r>
              <a:rPr sz="1408" kern="0" spc="73" dirty="0">
                <a:solidFill>
                  <a:srgbClr val="3B4F60"/>
                </a:solidFill>
                <a:latin typeface="Arial MT"/>
                <a:cs typeface="Arial MT"/>
              </a:rPr>
              <a:t> </a:t>
            </a:r>
            <a:r>
              <a:rPr sz="1408" kern="0" spc="38" dirty="0">
                <a:solidFill>
                  <a:srgbClr val="3B4F60"/>
                </a:solidFill>
                <a:latin typeface="Arial MT"/>
                <a:cs typeface="Arial MT"/>
              </a:rPr>
              <a:t>et</a:t>
            </a:r>
            <a:r>
              <a:rPr sz="1408" kern="0" spc="76" dirty="0">
                <a:solidFill>
                  <a:srgbClr val="3B4F60"/>
                </a:solidFill>
                <a:latin typeface="Arial MT"/>
                <a:cs typeface="Arial MT"/>
              </a:rPr>
              <a:t> </a:t>
            </a:r>
            <a:r>
              <a:rPr sz="1408" kern="0" spc="-5" dirty="0">
                <a:solidFill>
                  <a:srgbClr val="3B4F60"/>
                </a:solidFill>
                <a:latin typeface="Arial MT"/>
                <a:cs typeface="Arial MT"/>
              </a:rPr>
              <a:t>comités</a:t>
            </a:r>
            <a:endParaRPr sz="1408" kern="0">
              <a:solidFill>
                <a:sysClr val="windowText" lastClr="000000"/>
              </a:solidFill>
              <a:latin typeface="Arial MT"/>
              <a:cs typeface="Arial MT"/>
            </a:endParaRPr>
          </a:p>
          <a:p>
            <a:pPr marL="1144420" marR="2752" indent="-1137884" defTabSz="495330">
              <a:lnSpc>
                <a:spcPts val="1100"/>
              </a:lnSpc>
              <a:spcBef>
                <a:spcPts val="804"/>
              </a:spcBef>
            </a:pPr>
            <a:r>
              <a:rPr sz="975" kern="0" dirty="0">
                <a:solidFill>
                  <a:srgbClr val="0D448B"/>
                </a:solidFill>
                <a:latin typeface="Trebuchet MS"/>
                <a:cs typeface="Trebuchet MS"/>
              </a:rPr>
              <a:t>En</a:t>
            </a:r>
            <a:r>
              <a:rPr sz="975" kern="0" spc="3" dirty="0">
                <a:solidFill>
                  <a:srgbClr val="0D448B"/>
                </a:solidFill>
                <a:latin typeface="Trebuchet MS"/>
                <a:cs typeface="Trebuchet MS"/>
              </a:rPr>
              <a:t> </a:t>
            </a:r>
            <a:r>
              <a:rPr sz="975" kern="0" spc="38" dirty="0">
                <a:solidFill>
                  <a:srgbClr val="0D448B"/>
                </a:solidFill>
                <a:latin typeface="Trebuchet MS"/>
                <a:cs typeface="Trebuchet MS"/>
              </a:rPr>
              <a:t>tant</a:t>
            </a:r>
            <a:r>
              <a:rPr sz="975" kern="0" spc="3" dirty="0">
                <a:solidFill>
                  <a:srgbClr val="0D448B"/>
                </a:solidFill>
                <a:latin typeface="Trebuchet MS"/>
                <a:cs typeface="Trebuchet MS"/>
              </a:rPr>
              <a:t> </a:t>
            </a:r>
            <a:r>
              <a:rPr sz="975" kern="0" dirty="0">
                <a:solidFill>
                  <a:srgbClr val="0D448B"/>
                </a:solidFill>
                <a:latin typeface="Trebuchet MS"/>
                <a:cs typeface="Trebuchet MS"/>
              </a:rPr>
              <a:t>qu</a:t>
            </a:r>
            <a:r>
              <a:rPr sz="975" kern="0" dirty="0">
                <a:solidFill>
                  <a:srgbClr val="0D448B"/>
                </a:solidFill>
                <a:latin typeface="Arial MT"/>
                <a:cs typeface="Arial MT"/>
              </a:rPr>
              <a:t>’</a:t>
            </a:r>
            <a:r>
              <a:rPr sz="975" kern="0" dirty="0">
                <a:solidFill>
                  <a:srgbClr val="0D448B"/>
                </a:solidFill>
                <a:latin typeface="Trebuchet MS"/>
                <a:cs typeface="Trebuchet MS"/>
              </a:rPr>
              <a:t>OF)</a:t>
            </a:r>
            <a:r>
              <a:rPr sz="975" kern="0" spc="3" dirty="0">
                <a:solidFill>
                  <a:srgbClr val="0D448B"/>
                </a:solidFill>
                <a:latin typeface="Trebuchet MS"/>
                <a:cs typeface="Trebuchet MS"/>
              </a:rPr>
              <a:t> </a:t>
            </a:r>
            <a:r>
              <a:rPr sz="975" kern="0" spc="-27" dirty="0">
                <a:solidFill>
                  <a:srgbClr val="0D448B"/>
                </a:solidFill>
                <a:latin typeface="Trebuchet MS"/>
                <a:cs typeface="Trebuchet MS"/>
              </a:rPr>
              <a:t>le</a:t>
            </a:r>
            <a:r>
              <a:rPr sz="975" kern="0" spc="3" dirty="0">
                <a:solidFill>
                  <a:srgbClr val="0D448B"/>
                </a:solidFill>
                <a:latin typeface="Trebuchet MS"/>
                <a:cs typeface="Trebuchet MS"/>
              </a:rPr>
              <a:t> </a:t>
            </a:r>
            <a:r>
              <a:rPr sz="975" kern="0" spc="122" dirty="0">
                <a:solidFill>
                  <a:srgbClr val="0D448B"/>
                </a:solidFill>
                <a:latin typeface="Trebuchet MS"/>
                <a:cs typeface="Trebuchet MS"/>
              </a:rPr>
              <a:t>CROS</a:t>
            </a:r>
            <a:r>
              <a:rPr sz="975" kern="0" spc="5" dirty="0">
                <a:solidFill>
                  <a:srgbClr val="0D448B"/>
                </a:solidFill>
                <a:latin typeface="Trebuchet MS"/>
                <a:cs typeface="Trebuchet MS"/>
              </a:rPr>
              <a:t> </a:t>
            </a:r>
            <a:r>
              <a:rPr sz="975" kern="0" dirty="0">
                <a:solidFill>
                  <a:srgbClr val="0D448B"/>
                </a:solidFill>
                <a:latin typeface="Trebuchet MS"/>
                <a:cs typeface="Trebuchet MS"/>
              </a:rPr>
              <a:t>peut</a:t>
            </a:r>
            <a:r>
              <a:rPr sz="975" kern="0" spc="3" dirty="0">
                <a:solidFill>
                  <a:srgbClr val="0D448B"/>
                </a:solidFill>
                <a:latin typeface="Trebuchet MS"/>
                <a:cs typeface="Trebuchet MS"/>
              </a:rPr>
              <a:t> </a:t>
            </a:r>
            <a:r>
              <a:rPr sz="975" kern="0" spc="27" dirty="0">
                <a:solidFill>
                  <a:srgbClr val="0D448B"/>
                </a:solidFill>
                <a:latin typeface="Trebuchet MS"/>
                <a:cs typeface="Trebuchet MS"/>
              </a:rPr>
              <a:t>porter</a:t>
            </a:r>
            <a:r>
              <a:rPr sz="975" kern="0" spc="3" dirty="0">
                <a:solidFill>
                  <a:srgbClr val="0D448B"/>
                </a:solidFill>
                <a:latin typeface="Trebuchet MS"/>
                <a:cs typeface="Trebuchet MS"/>
              </a:rPr>
              <a:t> </a:t>
            </a:r>
            <a:r>
              <a:rPr sz="975" kern="0" dirty="0">
                <a:solidFill>
                  <a:srgbClr val="0D448B"/>
                </a:solidFill>
                <a:latin typeface="Trebuchet MS"/>
                <a:cs typeface="Trebuchet MS"/>
              </a:rPr>
              <a:t>des</a:t>
            </a:r>
            <a:r>
              <a:rPr sz="975" kern="0" spc="3" dirty="0">
                <a:solidFill>
                  <a:srgbClr val="0D448B"/>
                </a:solidFill>
                <a:latin typeface="Trebuchet MS"/>
                <a:cs typeface="Trebuchet MS"/>
              </a:rPr>
              <a:t> </a:t>
            </a:r>
            <a:r>
              <a:rPr sz="975" kern="0" spc="24" dirty="0">
                <a:solidFill>
                  <a:srgbClr val="0D448B"/>
                </a:solidFill>
                <a:latin typeface="Trebuchet MS"/>
                <a:cs typeface="Trebuchet MS"/>
              </a:rPr>
              <a:t>formations</a:t>
            </a:r>
            <a:r>
              <a:rPr sz="975" kern="0" spc="5" dirty="0">
                <a:solidFill>
                  <a:srgbClr val="0D448B"/>
                </a:solidFill>
                <a:latin typeface="Trebuchet MS"/>
                <a:cs typeface="Trebuchet MS"/>
              </a:rPr>
              <a:t> </a:t>
            </a:r>
            <a:r>
              <a:rPr sz="975" kern="0" spc="-14" dirty="0">
                <a:solidFill>
                  <a:srgbClr val="0D448B"/>
                </a:solidFill>
                <a:latin typeface="Trebuchet MS"/>
                <a:cs typeface="Trebuchet MS"/>
              </a:rPr>
              <a:t>de </a:t>
            </a:r>
            <a:r>
              <a:rPr sz="975" kern="0" spc="-11" dirty="0">
                <a:solidFill>
                  <a:srgbClr val="0D448B"/>
                </a:solidFill>
                <a:latin typeface="Trebuchet MS"/>
                <a:cs typeface="Trebuchet MS"/>
              </a:rPr>
              <a:t>ligues</a:t>
            </a:r>
            <a:r>
              <a:rPr sz="975" kern="0" spc="-22" dirty="0">
                <a:solidFill>
                  <a:srgbClr val="0D448B"/>
                </a:solidFill>
                <a:latin typeface="Trebuchet MS"/>
                <a:cs typeface="Trebuchet MS"/>
              </a:rPr>
              <a:t> </a:t>
            </a:r>
            <a:r>
              <a:rPr sz="975" kern="0" dirty="0">
                <a:solidFill>
                  <a:srgbClr val="0D448B"/>
                </a:solidFill>
                <a:latin typeface="Trebuchet MS"/>
                <a:cs typeface="Trebuchet MS"/>
              </a:rPr>
              <a:t>non</a:t>
            </a:r>
            <a:r>
              <a:rPr sz="975" kern="0" spc="-19" dirty="0">
                <a:solidFill>
                  <a:srgbClr val="0D448B"/>
                </a:solidFill>
                <a:latin typeface="Trebuchet MS"/>
                <a:cs typeface="Trebuchet MS"/>
              </a:rPr>
              <a:t> </a:t>
            </a:r>
            <a:r>
              <a:rPr sz="975" kern="0" spc="46" dirty="0">
                <a:solidFill>
                  <a:srgbClr val="0D448B"/>
                </a:solidFill>
                <a:latin typeface="Trebuchet MS"/>
                <a:cs typeface="Trebuchet MS"/>
              </a:rPr>
              <a:t>OF</a:t>
            </a:r>
            <a:r>
              <a:rPr sz="975" kern="0" spc="-19" dirty="0">
                <a:solidFill>
                  <a:srgbClr val="0D448B"/>
                </a:solidFill>
                <a:latin typeface="Trebuchet MS"/>
                <a:cs typeface="Trebuchet MS"/>
              </a:rPr>
              <a:t> </a:t>
            </a:r>
            <a:r>
              <a:rPr sz="975" kern="0" spc="-27" dirty="0">
                <a:solidFill>
                  <a:srgbClr val="0D448B"/>
                </a:solidFill>
                <a:latin typeface="Trebuchet MS"/>
                <a:cs typeface="Trebuchet MS"/>
              </a:rPr>
              <a:t>:</a:t>
            </a:r>
            <a:endParaRPr sz="975" kern="0">
              <a:solidFill>
                <a:sysClr val="windowText" lastClr="000000"/>
              </a:solidFill>
              <a:latin typeface="Trebuchet MS"/>
              <a:cs typeface="Trebuchet MS"/>
            </a:endParaRPr>
          </a:p>
        </p:txBody>
      </p:sp>
      <p:sp>
        <p:nvSpPr>
          <p:cNvPr id="20" name="object 20"/>
          <p:cNvSpPr txBox="1"/>
          <p:nvPr/>
        </p:nvSpPr>
        <p:spPr>
          <a:xfrm>
            <a:off x="287309" y="5119157"/>
            <a:ext cx="3103880" cy="933941"/>
          </a:xfrm>
          <a:prstGeom prst="rect">
            <a:avLst/>
          </a:prstGeom>
        </p:spPr>
        <p:txBody>
          <a:bodyPr vert="horz" wrap="square" lIns="0" tIns="14446" rIns="0" bIns="0" rtlCol="0">
            <a:spAutoFit/>
          </a:bodyPr>
          <a:lstStyle/>
          <a:p>
            <a:pPr marL="70516" marR="253513" indent="376658" defTabSz="495330">
              <a:lnSpc>
                <a:spcPct val="95500"/>
              </a:lnSpc>
              <a:spcBef>
                <a:spcPts val="113"/>
              </a:spcBef>
            </a:pPr>
            <a:r>
              <a:rPr sz="975" kern="0" spc="46" dirty="0">
                <a:solidFill>
                  <a:srgbClr val="0D448B"/>
                </a:solidFill>
                <a:latin typeface="Trebuchet MS"/>
                <a:cs typeface="Trebuchet MS"/>
              </a:rPr>
              <a:t>Avantage</a:t>
            </a:r>
            <a:r>
              <a:rPr sz="975" kern="0" spc="-11" dirty="0">
                <a:solidFill>
                  <a:srgbClr val="0D448B"/>
                </a:solidFill>
                <a:latin typeface="Trebuchet MS"/>
                <a:cs typeface="Trebuchet MS"/>
              </a:rPr>
              <a:t> </a:t>
            </a:r>
            <a:r>
              <a:rPr sz="975" kern="0" dirty="0">
                <a:solidFill>
                  <a:srgbClr val="0D448B"/>
                </a:solidFill>
                <a:latin typeface="Trebuchet MS"/>
                <a:cs typeface="Trebuchet MS"/>
              </a:rPr>
              <a:t>pour</a:t>
            </a:r>
            <a:r>
              <a:rPr sz="975" kern="0" spc="-11" dirty="0">
                <a:solidFill>
                  <a:srgbClr val="0D448B"/>
                </a:solidFill>
                <a:latin typeface="Trebuchet MS"/>
                <a:cs typeface="Trebuchet MS"/>
              </a:rPr>
              <a:t> </a:t>
            </a:r>
            <a:r>
              <a:rPr sz="975" kern="0" dirty="0">
                <a:solidFill>
                  <a:srgbClr val="0D448B"/>
                </a:solidFill>
                <a:latin typeface="Trebuchet MS"/>
                <a:cs typeface="Trebuchet MS"/>
              </a:rPr>
              <a:t>les</a:t>
            </a:r>
            <a:r>
              <a:rPr sz="975" kern="0" spc="-11" dirty="0">
                <a:solidFill>
                  <a:srgbClr val="0D448B"/>
                </a:solidFill>
                <a:latin typeface="Trebuchet MS"/>
                <a:cs typeface="Trebuchet MS"/>
              </a:rPr>
              <a:t> ligues </a:t>
            </a:r>
            <a:r>
              <a:rPr sz="975" kern="0" dirty="0">
                <a:solidFill>
                  <a:srgbClr val="0D448B"/>
                </a:solidFill>
                <a:latin typeface="Trebuchet MS"/>
                <a:cs typeface="Trebuchet MS"/>
              </a:rPr>
              <a:t>et</a:t>
            </a:r>
            <a:r>
              <a:rPr sz="975" kern="0" spc="-8" dirty="0">
                <a:solidFill>
                  <a:srgbClr val="0D448B"/>
                </a:solidFill>
                <a:latin typeface="Trebuchet MS"/>
                <a:cs typeface="Trebuchet MS"/>
              </a:rPr>
              <a:t> </a:t>
            </a:r>
            <a:r>
              <a:rPr sz="975" kern="0" dirty="0">
                <a:solidFill>
                  <a:srgbClr val="0D448B"/>
                </a:solidFill>
                <a:latin typeface="Trebuchet MS"/>
                <a:cs typeface="Trebuchet MS"/>
              </a:rPr>
              <a:t>comités</a:t>
            </a:r>
            <a:r>
              <a:rPr sz="975" kern="0" spc="-11" dirty="0">
                <a:solidFill>
                  <a:srgbClr val="0D448B"/>
                </a:solidFill>
                <a:latin typeface="Trebuchet MS"/>
                <a:cs typeface="Trebuchet MS"/>
              </a:rPr>
              <a:t> </a:t>
            </a:r>
            <a:r>
              <a:rPr sz="975" kern="0" spc="-27" dirty="0">
                <a:solidFill>
                  <a:srgbClr val="0D448B"/>
                </a:solidFill>
                <a:latin typeface="Trebuchet MS"/>
                <a:cs typeface="Trebuchet MS"/>
              </a:rPr>
              <a:t>:</a:t>
            </a:r>
            <a:r>
              <a:rPr sz="975" kern="0" spc="271" dirty="0">
                <a:solidFill>
                  <a:srgbClr val="0D448B"/>
                </a:solidFill>
                <a:latin typeface="Trebuchet MS"/>
                <a:cs typeface="Trebuchet MS"/>
              </a:rPr>
              <a:t> </a:t>
            </a:r>
            <a:r>
              <a:rPr sz="975" kern="0" dirty="0">
                <a:solidFill>
                  <a:srgbClr val="0D448B"/>
                </a:solidFill>
                <a:latin typeface="Trebuchet MS"/>
                <a:cs typeface="Trebuchet MS"/>
              </a:rPr>
              <a:t>Leurs</a:t>
            </a:r>
            <a:r>
              <a:rPr sz="975" kern="0" spc="60" dirty="0">
                <a:solidFill>
                  <a:srgbClr val="0D448B"/>
                </a:solidFill>
                <a:latin typeface="Trebuchet MS"/>
                <a:cs typeface="Trebuchet MS"/>
              </a:rPr>
              <a:t> </a:t>
            </a:r>
            <a:r>
              <a:rPr sz="975" kern="0" dirty="0">
                <a:solidFill>
                  <a:srgbClr val="0D448B"/>
                </a:solidFill>
                <a:latin typeface="Trebuchet MS"/>
                <a:cs typeface="Trebuchet MS"/>
              </a:rPr>
              <a:t>inscrits</a:t>
            </a:r>
            <a:r>
              <a:rPr sz="975" kern="0" spc="62" dirty="0">
                <a:solidFill>
                  <a:srgbClr val="0D448B"/>
                </a:solidFill>
                <a:latin typeface="Trebuchet MS"/>
                <a:cs typeface="Trebuchet MS"/>
              </a:rPr>
              <a:t> </a:t>
            </a:r>
            <a:r>
              <a:rPr sz="975" kern="0" dirty="0">
                <a:solidFill>
                  <a:srgbClr val="0D448B"/>
                </a:solidFill>
                <a:latin typeface="Trebuchet MS"/>
                <a:cs typeface="Trebuchet MS"/>
              </a:rPr>
              <a:t>peuvent</a:t>
            </a:r>
            <a:r>
              <a:rPr sz="975" kern="0" spc="62" dirty="0">
                <a:solidFill>
                  <a:srgbClr val="0D448B"/>
                </a:solidFill>
                <a:latin typeface="Trebuchet MS"/>
                <a:cs typeface="Trebuchet MS"/>
              </a:rPr>
              <a:t> </a:t>
            </a:r>
            <a:r>
              <a:rPr sz="975" kern="0" dirty="0">
                <a:solidFill>
                  <a:srgbClr val="0D448B"/>
                </a:solidFill>
                <a:latin typeface="Trebuchet MS"/>
                <a:cs typeface="Trebuchet MS"/>
              </a:rPr>
              <a:t>activer</a:t>
            </a:r>
            <a:r>
              <a:rPr sz="975" kern="0" spc="62" dirty="0">
                <a:solidFill>
                  <a:srgbClr val="0D448B"/>
                </a:solidFill>
                <a:latin typeface="Trebuchet MS"/>
                <a:cs typeface="Trebuchet MS"/>
              </a:rPr>
              <a:t> </a:t>
            </a:r>
            <a:r>
              <a:rPr sz="975" kern="0" dirty="0">
                <a:solidFill>
                  <a:srgbClr val="0D448B"/>
                </a:solidFill>
                <a:latin typeface="Trebuchet MS"/>
                <a:cs typeface="Trebuchet MS"/>
              </a:rPr>
              <a:t>leur</a:t>
            </a:r>
            <a:r>
              <a:rPr sz="975" kern="0" spc="62" dirty="0">
                <a:solidFill>
                  <a:srgbClr val="0D448B"/>
                </a:solidFill>
                <a:latin typeface="Trebuchet MS"/>
                <a:cs typeface="Trebuchet MS"/>
              </a:rPr>
              <a:t> </a:t>
            </a:r>
            <a:r>
              <a:rPr sz="975" kern="0" spc="130" dirty="0">
                <a:solidFill>
                  <a:srgbClr val="0D448B"/>
                </a:solidFill>
                <a:latin typeface="Trebuchet MS"/>
                <a:cs typeface="Trebuchet MS"/>
              </a:rPr>
              <a:t>OPCO</a:t>
            </a:r>
            <a:r>
              <a:rPr sz="975" kern="0" spc="60" dirty="0">
                <a:solidFill>
                  <a:srgbClr val="0D448B"/>
                </a:solidFill>
                <a:latin typeface="Trebuchet MS"/>
                <a:cs typeface="Trebuchet MS"/>
              </a:rPr>
              <a:t> </a:t>
            </a:r>
            <a:r>
              <a:rPr sz="975" kern="0" dirty="0">
                <a:solidFill>
                  <a:srgbClr val="0D448B"/>
                </a:solidFill>
                <a:latin typeface="Trebuchet MS"/>
                <a:cs typeface="Trebuchet MS"/>
              </a:rPr>
              <a:t>et</a:t>
            </a:r>
            <a:r>
              <a:rPr sz="975" kern="0" spc="62" dirty="0">
                <a:solidFill>
                  <a:srgbClr val="0D448B"/>
                </a:solidFill>
                <a:latin typeface="Trebuchet MS"/>
                <a:cs typeface="Trebuchet MS"/>
              </a:rPr>
              <a:t> </a:t>
            </a:r>
            <a:r>
              <a:rPr sz="975" kern="0" spc="-14" dirty="0">
                <a:solidFill>
                  <a:srgbClr val="0D448B"/>
                </a:solidFill>
                <a:latin typeface="Trebuchet MS"/>
                <a:cs typeface="Trebuchet MS"/>
              </a:rPr>
              <a:t>/ou </a:t>
            </a:r>
            <a:r>
              <a:rPr sz="975" kern="0" spc="30" dirty="0">
                <a:solidFill>
                  <a:srgbClr val="0D448B"/>
                </a:solidFill>
                <a:latin typeface="Trebuchet MS"/>
                <a:cs typeface="Trebuchet MS"/>
              </a:rPr>
              <a:t>CPF.</a:t>
            </a:r>
            <a:endParaRPr sz="975" kern="0">
              <a:solidFill>
                <a:sysClr val="windowText" lastClr="000000"/>
              </a:solidFill>
              <a:latin typeface="Trebuchet MS"/>
              <a:cs typeface="Trebuchet MS"/>
            </a:endParaRPr>
          </a:p>
          <a:p>
            <a:pPr marL="6536" marR="2752" algn="ctr" defTabSz="495330">
              <a:lnSpc>
                <a:spcPts val="1138"/>
              </a:lnSpc>
              <a:spcBef>
                <a:spcPts val="547"/>
              </a:spcBef>
            </a:pPr>
            <a:r>
              <a:rPr sz="975" kern="0" dirty="0">
                <a:solidFill>
                  <a:srgbClr val="FF904D"/>
                </a:solidFill>
                <a:latin typeface="Trebuchet MS"/>
                <a:cs typeface="Trebuchet MS"/>
              </a:rPr>
              <a:t>En</a:t>
            </a:r>
            <a:r>
              <a:rPr sz="975" kern="0" spc="33" dirty="0">
                <a:solidFill>
                  <a:srgbClr val="FF904D"/>
                </a:solidFill>
                <a:latin typeface="Trebuchet MS"/>
                <a:cs typeface="Trebuchet MS"/>
              </a:rPr>
              <a:t> </a:t>
            </a:r>
            <a:r>
              <a:rPr sz="975" kern="0" dirty="0">
                <a:solidFill>
                  <a:srgbClr val="FF904D"/>
                </a:solidFill>
                <a:latin typeface="Trebuchet MS"/>
                <a:cs typeface="Trebuchet MS"/>
              </a:rPr>
              <a:t>étant</a:t>
            </a:r>
            <a:r>
              <a:rPr sz="975" kern="0" spc="33" dirty="0">
                <a:solidFill>
                  <a:srgbClr val="FF904D"/>
                </a:solidFill>
                <a:latin typeface="Trebuchet MS"/>
                <a:cs typeface="Trebuchet MS"/>
              </a:rPr>
              <a:t> </a:t>
            </a:r>
            <a:r>
              <a:rPr sz="975" kern="0" dirty="0">
                <a:solidFill>
                  <a:srgbClr val="FF904D"/>
                </a:solidFill>
                <a:latin typeface="Trebuchet MS"/>
                <a:cs typeface="Trebuchet MS"/>
              </a:rPr>
              <a:t>au</a:t>
            </a:r>
            <a:r>
              <a:rPr sz="975" kern="0" spc="33" dirty="0">
                <a:solidFill>
                  <a:srgbClr val="FF904D"/>
                </a:solidFill>
                <a:latin typeface="Trebuchet MS"/>
                <a:cs typeface="Trebuchet MS"/>
              </a:rPr>
              <a:t> </a:t>
            </a:r>
            <a:r>
              <a:rPr sz="975" kern="0" dirty="0">
                <a:solidFill>
                  <a:srgbClr val="FF904D"/>
                </a:solidFill>
                <a:latin typeface="Trebuchet MS"/>
                <a:cs typeface="Trebuchet MS"/>
              </a:rPr>
              <a:t>plus</a:t>
            </a:r>
            <a:r>
              <a:rPr sz="975" kern="0" spc="33" dirty="0">
                <a:solidFill>
                  <a:srgbClr val="FF904D"/>
                </a:solidFill>
                <a:latin typeface="Trebuchet MS"/>
                <a:cs typeface="Trebuchet MS"/>
              </a:rPr>
              <a:t> </a:t>
            </a:r>
            <a:r>
              <a:rPr sz="975" kern="0" spc="27" dirty="0">
                <a:solidFill>
                  <a:srgbClr val="FF904D"/>
                </a:solidFill>
                <a:latin typeface="Trebuchet MS"/>
                <a:cs typeface="Trebuchet MS"/>
              </a:rPr>
              <a:t>près</a:t>
            </a:r>
            <a:r>
              <a:rPr sz="975" kern="0" spc="33" dirty="0">
                <a:solidFill>
                  <a:srgbClr val="FF904D"/>
                </a:solidFill>
                <a:latin typeface="Trebuchet MS"/>
                <a:cs typeface="Trebuchet MS"/>
              </a:rPr>
              <a:t> </a:t>
            </a:r>
            <a:r>
              <a:rPr sz="975" kern="0" dirty="0">
                <a:solidFill>
                  <a:srgbClr val="FF904D"/>
                </a:solidFill>
                <a:latin typeface="Trebuchet MS"/>
                <a:cs typeface="Trebuchet MS"/>
              </a:rPr>
              <a:t>des</a:t>
            </a:r>
            <a:r>
              <a:rPr sz="975" kern="0" spc="33" dirty="0">
                <a:solidFill>
                  <a:srgbClr val="FF904D"/>
                </a:solidFill>
                <a:latin typeface="Trebuchet MS"/>
                <a:cs typeface="Trebuchet MS"/>
              </a:rPr>
              <a:t> </a:t>
            </a:r>
            <a:r>
              <a:rPr sz="975" kern="0" dirty="0">
                <a:solidFill>
                  <a:srgbClr val="FF904D"/>
                </a:solidFill>
                <a:latin typeface="Trebuchet MS"/>
                <a:cs typeface="Trebuchet MS"/>
              </a:rPr>
              <a:t>actions</a:t>
            </a:r>
            <a:r>
              <a:rPr sz="975" kern="0" spc="33" dirty="0">
                <a:solidFill>
                  <a:srgbClr val="FF904D"/>
                </a:solidFill>
                <a:latin typeface="Trebuchet MS"/>
                <a:cs typeface="Trebuchet MS"/>
              </a:rPr>
              <a:t> </a:t>
            </a:r>
            <a:r>
              <a:rPr sz="975" kern="0" dirty="0">
                <a:solidFill>
                  <a:srgbClr val="FF904D"/>
                </a:solidFill>
                <a:latin typeface="Trebuchet MS"/>
                <a:cs typeface="Trebuchet MS"/>
              </a:rPr>
              <a:t>de</a:t>
            </a:r>
            <a:r>
              <a:rPr sz="975" kern="0" spc="33" dirty="0">
                <a:solidFill>
                  <a:srgbClr val="FF904D"/>
                </a:solidFill>
                <a:latin typeface="Trebuchet MS"/>
                <a:cs typeface="Trebuchet MS"/>
              </a:rPr>
              <a:t> </a:t>
            </a:r>
            <a:r>
              <a:rPr sz="975" kern="0" dirty="0">
                <a:solidFill>
                  <a:srgbClr val="FF904D"/>
                </a:solidFill>
                <a:latin typeface="Trebuchet MS"/>
                <a:cs typeface="Trebuchet MS"/>
              </a:rPr>
              <a:t>formation</a:t>
            </a:r>
            <a:r>
              <a:rPr sz="975" kern="0" spc="33" dirty="0">
                <a:solidFill>
                  <a:srgbClr val="FF904D"/>
                </a:solidFill>
                <a:latin typeface="Trebuchet MS"/>
                <a:cs typeface="Trebuchet MS"/>
              </a:rPr>
              <a:t> </a:t>
            </a:r>
            <a:r>
              <a:rPr sz="975" kern="0" dirty="0">
                <a:solidFill>
                  <a:srgbClr val="FF904D"/>
                </a:solidFill>
                <a:latin typeface="Trebuchet MS"/>
                <a:cs typeface="Trebuchet MS"/>
              </a:rPr>
              <a:t>et</a:t>
            </a:r>
            <a:r>
              <a:rPr sz="975" kern="0" spc="35" dirty="0">
                <a:solidFill>
                  <a:srgbClr val="FF904D"/>
                </a:solidFill>
                <a:latin typeface="Trebuchet MS"/>
                <a:cs typeface="Trebuchet MS"/>
              </a:rPr>
              <a:t> </a:t>
            </a:r>
            <a:r>
              <a:rPr sz="975" kern="0" spc="-14" dirty="0">
                <a:solidFill>
                  <a:srgbClr val="FF904D"/>
                </a:solidFill>
                <a:latin typeface="Trebuchet MS"/>
                <a:cs typeface="Trebuchet MS"/>
              </a:rPr>
              <a:t>des </a:t>
            </a:r>
            <a:r>
              <a:rPr sz="975" kern="0" dirty="0">
                <a:solidFill>
                  <a:srgbClr val="FF904D"/>
                </a:solidFill>
                <a:latin typeface="Trebuchet MS"/>
                <a:cs typeface="Trebuchet MS"/>
              </a:rPr>
              <a:t>réalités</a:t>
            </a:r>
            <a:r>
              <a:rPr sz="975" kern="0" spc="-5" dirty="0">
                <a:solidFill>
                  <a:srgbClr val="FF904D"/>
                </a:solidFill>
                <a:latin typeface="Trebuchet MS"/>
                <a:cs typeface="Trebuchet MS"/>
              </a:rPr>
              <a:t> locales </a:t>
            </a:r>
            <a:r>
              <a:rPr sz="975" kern="0" spc="-111" dirty="0">
                <a:solidFill>
                  <a:srgbClr val="FF904D"/>
                </a:solidFill>
                <a:latin typeface="Trebuchet MS"/>
                <a:cs typeface="Trebuchet MS"/>
              </a:rPr>
              <a:t>)</a:t>
            </a:r>
            <a:r>
              <a:rPr sz="975" kern="0" spc="-5" dirty="0">
                <a:solidFill>
                  <a:srgbClr val="FF904D"/>
                </a:solidFill>
                <a:latin typeface="Trebuchet MS"/>
                <a:cs typeface="Trebuchet MS"/>
              </a:rPr>
              <a:t> </a:t>
            </a:r>
            <a:r>
              <a:rPr sz="975" kern="0" spc="-27" dirty="0">
                <a:solidFill>
                  <a:srgbClr val="FF904D"/>
                </a:solidFill>
                <a:latin typeface="Trebuchet MS"/>
                <a:cs typeface="Trebuchet MS"/>
              </a:rPr>
              <a:t>le</a:t>
            </a:r>
            <a:r>
              <a:rPr sz="975" kern="0" spc="-3" dirty="0">
                <a:solidFill>
                  <a:srgbClr val="FF904D"/>
                </a:solidFill>
                <a:latin typeface="Trebuchet MS"/>
                <a:cs typeface="Trebuchet MS"/>
              </a:rPr>
              <a:t> </a:t>
            </a:r>
            <a:r>
              <a:rPr sz="975" kern="0" spc="122" dirty="0">
                <a:solidFill>
                  <a:srgbClr val="FF904D"/>
                </a:solidFill>
                <a:latin typeface="Trebuchet MS"/>
                <a:cs typeface="Trebuchet MS"/>
              </a:rPr>
              <a:t>CROS</a:t>
            </a:r>
            <a:r>
              <a:rPr sz="975" kern="0" spc="-5" dirty="0">
                <a:solidFill>
                  <a:srgbClr val="FF904D"/>
                </a:solidFill>
                <a:latin typeface="Trebuchet MS"/>
                <a:cs typeface="Trebuchet MS"/>
              </a:rPr>
              <a:t> </a:t>
            </a:r>
            <a:r>
              <a:rPr sz="975" kern="0" dirty="0">
                <a:solidFill>
                  <a:srgbClr val="FF904D"/>
                </a:solidFill>
                <a:latin typeface="Trebuchet MS"/>
                <a:cs typeface="Trebuchet MS"/>
              </a:rPr>
              <a:t>peut</a:t>
            </a:r>
            <a:r>
              <a:rPr sz="975" kern="0" spc="-5" dirty="0">
                <a:solidFill>
                  <a:srgbClr val="FF904D"/>
                </a:solidFill>
                <a:latin typeface="Trebuchet MS"/>
                <a:cs typeface="Trebuchet MS"/>
              </a:rPr>
              <a:t> </a:t>
            </a:r>
            <a:r>
              <a:rPr sz="975" kern="0" dirty="0">
                <a:solidFill>
                  <a:srgbClr val="FF904D"/>
                </a:solidFill>
                <a:latin typeface="Trebuchet MS"/>
                <a:cs typeface="Trebuchet MS"/>
              </a:rPr>
              <a:t>identifier</a:t>
            </a:r>
            <a:r>
              <a:rPr sz="975" kern="0" spc="-3" dirty="0">
                <a:solidFill>
                  <a:srgbClr val="FF904D"/>
                </a:solidFill>
                <a:latin typeface="Trebuchet MS"/>
                <a:cs typeface="Trebuchet MS"/>
              </a:rPr>
              <a:t> </a:t>
            </a:r>
            <a:r>
              <a:rPr sz="975" kern="0" dirty="0">
                <a:solidFill>
                  <a:srgbClr val="FF904D"/>
                </a:solidFill>
                <a:latin typeface="Trebuchet MS"/>
                <a:cs typeface="Trebuchet MS"/>
              </a:rPr>
              <a:t>les</a:t>
            </a:r>
            <a:r>
              <a:rPr sz="975" kern="0" spc="-5" dirty="0">
                <a:solidFill>
                  <a:srgbClr val="FF904D"/>
                </a:solidFill>
                <a:latin typeface="Trebuchet MS"/>
                <a:cs typeface="Trebuchet MS"/>
              </a:rPr>
              <a:t> </a:t>
            </a:r>
            <a:r>
              <a:rPr sz="975" kern="0" dirty="0">
                <a:solidFill>
                  <a:srgbClr val="FF904D"/>
                </a:solidFill>
                <a:latin typeface="Trebuchet MS"/>
                <a:cs typeface="Trebuchet MS"/>
              </a:rPr>
              <a:t>besoins</a:t>
            </a:r>
            <a:r>
              <a:rPr sz="975" kern="0" spc="-5" dirty="0">
                <a:solidFill>
                  <a:srgbClr val="FF904D"/>
                </a:solidFill>
                <a:latin typeface="Trebuchet MS"/>
                <a:cs typeface="Trebuchet MS"/>
              </a:rPr>
              <a:t> </a:t>
            </a:r>
            <a:r>
              <a:rPr sz="975" kern="0" spc="-14" dirty="0">
                <a:solidFill>
                  <a:srgbClr val="FF904D"/>
                </a:solidFill>
                <a:latin typeface="Trebuchet MS"/>
                <a:cs typeface="Trebuchet MS"/>
              </a:rPr>
              <a:t>et </a:t>
            </a:r>
            <a:r>
              <a:rPr sz="975" kern="0" dirty="0">
                <a:solidFill>
                  <a:srgbClr val="FF904D"/>
                </a:solidFill>
                <a:latin typeface="Trebuchet MS"/>
                <a:cs typeface="Trebuchet MS"/>
              </a:rPr>
              <a:t>proposer</a:t>
            </a:r>
            <a:r>
              <a:rPr sz="975" kern="0" spc="46" dirty="0">
                <a:solidFill>
                  <a:srgbClr val="FF904D"/>
                </a:solidFill>
                <a:latin typeface="Trebuchet MS"/>
                <a:cs typeface="Trebuchet MS"/>
              </a:rPr>
              <a:t> </a:t>
            </a:r>
            <a:r>
              <a:rPr sz="975" kern="0" dirty="0">
                <a:solidFill>
                  <a:srgbClr val="FF904D"/>
                </a:solidFill>
                <a:latin typeface="Trebuchet MS"/>
                <a:cs typeface="Trebuchet MS"/>
              </a:rPr>
              <a:t>des</a:t>
            </a:r>
            <a:r>
              <a:rPr sz="975" kern="0" spc="49" dirty="0">
                <a:solidFill>
                  <a:srgbClr val="FF904D"/>
                </a:solidFill>
                <a:latin typeface="Trebuchet MS"/>
                <a:cs typeface="Trebuchet MS"/>
              </a:rPr>
              <a:t> </a:t>
            </a:r>
            <a:r>
              <a:rPr sz="975" kern="0" spc="24" dirty="0">
                <a:solidFill>
                  <a:srgbClr val="FF904D"/>
                </a:solidFill>
                <a:latin typeface="Trebuchet MS"/>
                <a:cs typeface="Trebuchet MS"/>
              </a:rPr>
              <a:t>formations</a:t>
            </a:r>
            <a:r>
              <a:rPr sz="975" kern="0" spc="46" dirty="0">
                <a:solidFill>
                  <a:srgbClr val="FF904D"/>
                </a:solidFill>
                <a:latin typeface="Trebuchet MS"/>
                <a:cs typeface="Trebuchet MS"/>
              </a:rPr>
              <a:t> </a:t>
            </a:r>
            <a:r>
              <a:rPr sz="975" kern="0" spc="-5" dirty="0">
                <a:solidFill>
                  <a:srgbClr val="FF904D"/>
                </a:solidFill>
                <a:latin typeface="Trebuchet MS"/>
                <a:cs typeface="Trebuchet MS"/>
              </a:rPr>
              <a:t>spécifiques</a:t>
            </a:r>
            <a:endParaRPr sz="975" kern="0">
              <a:solidFill>
                <a:sysClr val="windowText" lastClr="000000"/>
              </a:solidFill>
              <a:latin typeface="Trebuchet MS"/>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12177" y="1224386"/>
            <a:ext cx="3055382" cy="1492779"/>
            <a:chOff x="3714787" y="1073444"/>
            <a:chExt cx="5640705" cy="2755900"/>
          </a:xfrm>
        </p:grpSpPr>
        <p:pic>
          <p:nvPicPr>
            <p:cNvPr id="3" name="object 3"/>
            <p:cNvPicPr/>
            <p:nvPr/>
          </p:nvPicPr>
          <p:blipFill>
            <a:blip r:embed="rId2" cstate="print"/>
            <a:stretch>
              <a:fillRect/>
            </a:stretch>
          </p:blipFill>
          <p:spPr>
            <a:xfrm>
              <a:off x="3714787" y="1835061"/>
              <a:ext cx="3857624" cy="761999"/>
            </a:xfrm>
            <a:prstGeom prst="rect">
              <a:avLst/>
            </a:prstGeom>
          </p:spPr>
        </p:pic>
        <p:sp>
          <p:nvSpPr>
            <p:cNvPr id="4" name="object 4"/>
            <p:cNvSpPr/>
            <p:nvPr/>
          </p:nvSpPr>
          <p:spPr>
            <a:xfrm>
              <a:off x="3952215" y="1073444"/>
              <a:ext cx="5403215" cy="2755900"/>
            </a:xfrm>
            <a:custGeom>
              <a:avLst/>
              <a:gdLst/>
              <a:ahLst/>
              <a:cxnLst/>
              <a:rect l="l" t="t" r="r" b="b"/>
              <a:pathLst>
                <a:path w="5403215" h="2755900">
                  <a:moveTo>
                    <a:pt x="2749327" y="2755337"/>
                  </a:moveTo>
                  <a:lnTo>
                    <a:pt x="2598082" y="2755226"/>
                  </a:lnTo>
                  <a:lnTo>
                    <a:pt x="2446837" y="2754341"/>
                  </a:lnTo>
                  <a:lnTo>
                    <a:pt x="2295591" y="2752679"/>
                  </a:lnTo>
                  <a:lnTo>
                    <a:pt x="2144346" y="2750243"/>
                  </a:lnTo>
                  <a:lnTo>
                    <a:pt x="1993100" y="2747031"/>
                  </a:lnTo>
                  <a:lnTo>
                    <a:pt x="1841855" y="2743044"/>
                  </a:lnTo>
                  <a:lnTo>
                    <a:pt x="1690609" y="2738281"/>
                  </a:lnTo>
                  <a:lnTo>
                    <a:pt x="1539363" y="2732743"/>
                  </a:lnTo>
                  <a:lnTo>
                    <a:pt x="1388117" y="2726429"/>
                  </a:lnTo>
                  <a:lnTo>
                    <a:pt x="1236871" y="2719340"/>
                  </a:lnTo>
                  <a:lnTo>
                    <a:pt x="1085625" y="2711476"/>
                  </a:lnTo>
                  <a:lnTo>
                    <a:pt x="934379" y="2702837"/>
                  </a:lnTo>
                  <a:lnTo>
                    <a:pt x="783132" y="2693422"/>
                  </a:lnTo>
                  <a:lnTo>
                    <a:pt x="631886" y="2683231"/>
                  </a:lnTo>
                  <a:lnTo>
                    <a:pt x="531055" y="2676007"/>
                  </a:lnTo>
                  <a:lnTo>
                    <a:pt x="484212" y="2670468"/>
                  </a:lnTo>
                  <a:lnTo>
                    <a:pt x="438038" y="2660835"/>
                  </a:lnTo>
                  <a:lnTo>
                    <a:pt x="392888" y="2647180"/>
                  </a:lnTo>
                  <a:lnTo>
                    <a:pt x="349114" y="2629610"/>
                  </a:lnTo>
                  <a:lnTo>
                    <a:pt x="307053" y="2608260"/>
                  </a:lnTo>
                  <a:lnTo>
                    <a:pt x="267031" y="2583297"/>
                  </a:lnTo>
                  <a:lnTo>
                    <a:pt x="229358" y="2554913"/>
                  </a:lnTo>
                  <a:lnTo>
                    <a:pt x="194326" y="2523328"/>
                  </a:lnTo>
                  <a:lnTo>
                    <a:pt x="162204" y="2488786"/>
                  </a:lnTo>
                  <a:lnTo>
                    <a:pt x="133243" y="2451555"/>
                  </a:lnTo>
                  <a:lnTo>
                    <a:pt x="107666" y="2411923"/>
                  </a:lnTo>
                  <a:lnTo>
                    <a:pt x="85671" y="2370196"/>
                  </a:lnTo>
                  <a:lnTo>
                    <a:pt x="67429" y="2326698"/>
                  </a:lnTo>
                  <a:lnTo>
                    <a:pt x="53080" y="2281764"/>
                  </a:lnTo>
                  <a:lnTo>
                    <a:pt x="42736" y="2235744"/>
                  </a:lnTo>
                  <a:lnTo>
                    <a:pt x="36476" y="2188992"/>
                  </a:lnTo>
                  <a:lnTo>
                    <a:pt x="32053" y="2138471"/>
                  </a:lnTo>
                  <a:lnTo>
                    <a:pt x="27915" y="2087950"/>
                  </a:lnTo>
                  <a:lnTo>
                    <a:pt x="24063" y="2037429"/>
                  </a:lnTo>
                  <a:lnTo>
                    <a:pt x="20497" y="1986909"/>
                  </a:lnTo>
                  <a:lnTo>
                    <a:pt x="17217" y="1936388"/>
                  </a:lnTo>
                  <a:lnTo>
                    <a:pt x="14223" y="1885867"/>
                  </a:lnTo>
                  <a:lnTo>
                    <a:pt x="11514" y="1835347"/>
                  </a:lnTo>
                  <a:lnTo>
                    <a:pt x="9092" y="1784826"/>
                  </a:lnTo>
                  <a:lnTo>
                    <a:pt x="6955" y="1734306"/>
                  </a:lnTo>
                  <a:lnTo>
                    <a:pt x="5104" y="1683785"/>
                  </a:lnTo>
                  <a:lnTo>
                    <a:pt x="3538" y="1633265"/>
                  </a:lnTo>
                  <a:lnTo>
                    <a:pt x="2259" y="1582744"/>
                  </a:lnTo>
                  <a:lnTo>
                    <a:pt x="1265" y="1532224"/>
                  </a:lnTo>
                  <a:lnTo>
                    <a:pt x="558" y="1481704"/>
                  </a:lnTo>
                  <a:lnTo>
                    <a:pt x="136" y="1431183"/>
                  </a:lnTo>
                  <a:lnTo>
                    <a:pt x="0" y="1380663"/>
                  </a:lnTo>
                  <a:lnTo>
                    <a:pt x="149" y="1330143"/>
                  </a:lnTo>
                  <a:lnTo>
                    <a:pt x="585" y="1279623"/>
                  </a:lnTo>
                  <a:lnTo>
                    <a:pt x="1306" y="1229103"/>
                  </a:lnTo>
                  <a:lnTo>
                    <a:pt x="2313" y="1178583"/>
                  </a:lnTo>
                  <a:lnTo>
                    <a:pt x="3606" y="1128063"/>
                  </a:lnTo>
                  <a:lnTo>
                    <a:pt x="5185" y="1077543"/>
                  </a:lnTo>
                  <a:lnTo>
                    <a:pt x="7049" y="1027023"/>
                  </a:lnTo>
                  <a:lnTo>
                    <a:pt x="9200" y="976503"/>
                  </a:lnTo>
                  <a:lnTo>
                    <a:pt x="11636" y="925983"/>
                  </a:lnTo>
                  <a:lnTo>
                    <a:pt x="14358" y="875463"/>
                  </a:lnTo>
                  <a:lnTo>
                    <a:pt x="17366" y="824943"/>
                  </a:lnTo>
                  <a:lnTo>
                    <a:pt x="20659" y="774424"/>
                  </a:lnTo>
                  <a:lnTo>
                    <a:pt x="24239" y="723904"/>
                  </a:lnTo>
                  <a:lnTo>
                    <a:pt x="28104" y="673385"/>
                  </a:lnTo>
                  <a:lnTo>
                    <a:pt x="32255" y="622865"/>
                  </a:lnTo>
                  <a:lnTo>
                    <a:pt x="36692" y="572345"/>
                  </a:lnTo>
                  <a:lnTo>
                    <a:pt x="42959" y="525843"/>
                  </a:lnTo>
                  <a:lnTo>
                    <a:pt x="53266" y="480067"/>
                  </a:lnTo>
                  <a:lnTo>
                    <a:pt x="67536" y="435367"/>
                  </a:lnTo>
                  <a:lnTo>
                    <a:pt x="85658" y="392086"/>
                  </a:lnTo>
                  <a:lnTo>
                    <a:pt x="107494" y="350554"/>
                  </a:lnTo>
                  <a:lnTo>
                    <a:pt x="132876" y="311090"/>
                  </a:lnTo>
                  <a:lnTo>
                    <a:pt x="161611" y="273996"/>
                  </a:lnTo>
                  <a:lnTo>
                    <a:pt x="193479" y="239555"/>
                  </a:lnTo>
                  <a:lnTo>
                    <a:pt x="228235" y="208032"/>
                  </a:lnTo>
                  <a:lnTo>
                    <a:pt x="265613" y="179667"/>
                  </a:lnTo>
                  <a:lnTo>
                    <a:pt x="305328" y="154678"/>
                  </a:lnTo>
                  <a:lnTo>
                    <a:pt x="347075" y="133257"/>
                  </a:lnTo>
                  <a:lnTo>
                    <a:pt x="390535" y="115566"/>
                  </a:lnTo>
                  <a:lnTo>
                    <a:pt x="435375" y="101742"/>
                  </a:lnTo>
                  <a:lnTo>
                    <a:pt x="481251" y="91891"/>
                  </a:lnTo>
                  <a:lnTo>
                    <a:pt x="527813" y="86087"/>
                  </a:lnTo>
                  <a:lnTo>
                    <a:pt x="679283" y="74458"/>
                  </a:lnTo>
                  <a:lnTo>
                    <a:pt x="830753" y="63671"/>
                  </a:lnTo>
                  <a:lnTo>
                    <a:pt x="982223" y="53728"/>
                  </a:lnTo>
                  <a:lnTo>
                    <a:pt x="1133693" y="44628"/>
                  </a:lnTo>
                  <a:lnTo>
                    <a:pt x="1285162" y="36371"/>
                  </a:lnTo>
                  <a:lnTo>
                    <a:pt x="1436631" y="28957"/>
                  </a:lnTo>
                  <a:lnTo>
                    <a:pt x="1588100" y="22386"/>
                  </a:lnTo>
                  <a:lnTo>
                    <a:pt x="1739569" y="16659"/>
                  </a:lnTo>
                  <a:lnTo>
                    <a:pt x="1891038" y="11774"/>
                  </a:lnTo>
                  <a:lnTo>
                    <a:pt x="2042506" y="7733"/>
                  </a:lnTo>
                  <a:lnTo>
                    <a:pt x="2193975" y="4535"/>
                  </a:lnTo>
                  <a:lnTo>
                    <a:pt x="2345443" y="2180"/>
                  </a:lnTo>
                  <a:lnTo>
                    <a:pt x="2496911" y="668"/>
                  </a:lnTo>
                  <a:lnTo>
                    <a:pt x="2648378" y="0"/>
                  </a:lnTo>
                  <a:lnTo>
                    <a:pt x="2799846" y="174"/>
                  </a:lnTo>
                  <a:lnTo>
                    <a:pt x="2951313" y="1192"/>
                  </a:lnTo>
                  <a:lnTo>
                    <a:pt x="3102780" y="3052"/>
                  </a:lnTo>
                  <a:lnTo>
                    <a:pt x="3254247" y="5756"/>
                  </a:lnTo>
                  <a:lnTo>
                    <a:pt x="3405714" y="9303"/>
                  </a:lnTo>
                  <a:lnTo>
                    <a:pt x="3557181" y="13693"/>
                  </a:lnTo>
                  <a:lnTo>
                    <a:pt x="3708647" y="18927"/>
                  </a:lnTo>
                  <a:lnTo>
                    <a:pt x="3860113" y="25003"/>
                  </a:lnTo>
                  <a:lnTo>
                    <a:pt x="4011579" y="31923"/>
                  </a:lnTo>
                  <a:lnTo>
                    <a:pt x="4163045" y="39685"/>
                  </a:lnTo>
                  <a:lnTo>
                    <a:pt x="4314511" y="48291"/>
                  </a:lnTo>
                  <a:lnTo>
                    <a:pt x="4465976" y="57740"/>
                  </a:lnTo>
                  <a:lnTo>
                    <a:pt x="4617441" y="68032"/>
                  </a:lnTo>
                  <a:lnTo>
                    <a:pt x="4768906" y="79168"/>
                  </a:lnTo>
                  <a:lnTo>
                    <a:pt x="4869883" y="87060"/>
                  </a:lnTo>
                  <a:lnTo>
                    <a:pt x="4916072" y="92780"/>
                  </a:lnTo>
                  <a:lnTo>
                    <a:pt x="4961591" y="102482"/>
                  </a:lnTo>
                  <a:lnTo>
                    <a:pt x="5006098" y="116092"/>
                  </a:lnTo>
                  <a:lnTo>
                    <a:pt x="5049258" y="133509"/>
                  </a:lnTo>
                  <a:lnTo>
                    <a:pt x="5090747" y="154600"/>
                  </a:lnTo>
                  <a:lnTo>
                    <a:pt x="5130251" y="179208"/>
                  </a:lnTo>
                  <a:lnTo>
                    <a:pt x="5167474" y="207147"/>
                  </a:lnTo>
                  <a:lnTo>
                    <a:pt x="5202135" y="238207"/>
                  </a:lnTo>
                  <a:lnTo>
                    <a:pt x="5233974" y="272155"/>
                  </a:lnTo>
                  <a:lnTo>
                    <a:pt x="5262751" y="308734"/>
                  </a:lnTo>
                  <a:lnTo>
                    <a:pt x="5288250" y="347669"/>
                  </a:lnTo>
                  <a:lnTo>
                    <a:pt x="5310278" y="388668"/>
                  </a:lnTo>
                  <a:lnTo>
                    <a:pt x="5328670" y="431421"/>
                  </a:lnTo>
                  <a:lnTo>
                    <a:pt x="5343287" y="475608"/>
                  </a:lnTo>
                  <a:lnTo>
                    <a:pt x="5354020" y="520895"/>
                  </a:lnTo>
                  <a:lnTo>
                    <a:pt x="5360788" y="566943"/>
                  </a:lnTo>
                  <a:lnTo>
                    <a:pt x="5365905" y="617811"/>
                  </a:lnTo>
                  <a:lnTo>
                    <a:pt x="5370691" y="668679"/>
                  </a:lnTo>
                  <a:lnTo>
                    <a:pt x="5375148" y="719547"/>
                  </a:lnTo>
                  <a:lnTo>
                    <a:pt x="5379275" y="770415"/>
                  </a:lnTo>
                  <a:lnTo>
                    <a:pt x="5383071" y="821283"/>
                  </a:lnTo>
                  <a:lnTo>
                    <a:pt x="5386537" y="872151"/>
                  </a:lnTo>
                  <a:lnTo>
                    <a:pt x="5389673" y="923019"/>
                  </a:lnTo>
                  <a:lnTo>
                    <a:pt x="5392479" y="973887"/>
                  </a:lnTo>
                  <a:lnTo>
                    <a:pt x="5394955" y="1024755"/>
                  </a:lnTo>
                  <a:lnTo>
                    <a:pt x="5397101" y="1075623"/>
                  </a:lnTo>
                  <a:lnTo>
                    <a:pt x="5398917" y="1126491"/>
                  </a:lnTo>
                  <a:lnTo>
                    <a:pt x="5400402" y="1177359"/>
                  </a:lnTo>
                  <a:lnTo>
                    <a:pt x="5401558" y="1228227"/>
                  </a:lnTo>
                  <a:lnTo>
                    <a:pt x="5402383" y="1279095"/>
                  </a:lnTo>
                  <a:lnTo>
                    <a:pt x="5402878" y="1329963"/>
                  </a:lnTo>
                  <a:lnTo>
                    <a:pt x="5403043" y="1380831"/>
                  </a:lnTo>
                  <a:lnTo>
                    <a:pt x="5402878" y="1431699"/>
                  </a:lnTo>
                  <a:lnTo>
                    <a:pt x="5402383" y="1482567"/>
                  </a:lnTo>
                  <a:lnTo>
                    <a:pt x="5401558" y="1533435"/>
                  </a:lnTo>
                  <a:lnTo>
                    <a:pt x="5400402" y="1584303"/>
                  </a:lnTo>
                  <a:lnTo>
                    <a:pt x="5398917" y="1635171"/>
                  </a:lnTo>
                  <a:lnTo>
                    <a:pt x="5397101" y="1686039"/>
                  </a:lnTo>
                  <a:lnTo>
                    <a:pt x="5394955" y="1736907"/>
                  </a:lnTo>
                  <a:lnTo>
                    <a:pt x="5392479" y="1787775"/>
                  </a:lnTo>
                  <a:lnTo>
                    <a:pt x="5389673" y="1838643"/>
                  </a:lnTo>
                  <a:lnTo>
                    <a:pt x="5386537" y="1889511"/>
                  </a:lnTo>
                  <a:lnTo>
                    <a:pt x="5383071" y="1940379"/>
                  </a:lnTo>
                  <a:lnTo>
                    <a:pt x="5379275" y="1991247"/>
                  </a:lnTo>
                  <a:lnTo>
                    <a:pt x="5375148" y="2042115"/>
                  </a:lnTo>
                  <a:lnTo>
                    <a:pt x="5370691" y="2092983"/>
                  </a:lnTo>
                  <a:lnTo>
                    <a:pt x="5365905" y="2143851"/>
                  </a:lnTo>
                  <a:lnTo>
                    <a:pt x="5360788" y="2194719"/>
                  </a:lnTo>
                  <a:lnTo>
                    <a:pt x="5354024" y="2240999"/>
                  </a:lnTo>
                  <a:lnTo>
                    <a:pt x="5343256" y="2286514"/>
                  </a:lnTo>
                  <a:lnTo>
                    <a:pt x="5328565" y="2330919"/>
                  </a:lnTo>
                  <a:lnTo>
                    <a:pt x="5310064" y="2373875"/>
                  </a:lnTo>
                  <a:lnTo>
                    <a:pt x="5287892" y="2415058"/>
                  </a:lnTo>
                  <a:lnTo>
                    <a:pt x="5262219" y="2454153"/>
                  </a:lnTo>
                  <a:lnTo>
                    <a:pt x="5233239" y="2490864"/>
                  </a:lnTo>
                  <a:lnTo>
                    <a:pt x="5201172" y="2524913"/>
                  </a:lnTo>
                  <a:lnTo>
                    <a:pt x="5166262" y="2556040"/>
                  </a:lnTo>
                  <a:lnTo>
                    <a:pt x="5128775" y="2584008"/>
                  </a:lnTo>
                  <a:lnTo>
                    <a:pt x="5088993" y="2608606"/>
                  </a:lnTo>
                  <a:lnTo>
                    <a:pt x="5047222" y="2629647"/>
                  </a:lnTo>
                  <a:lnTo>
                    <a:pt x="5003777" y="2646970"/>
                  </a:lnTo>
                  <a:lnTo>
                    <a:pt x="4958988" y="2660444"/>
                  </a:lnTo>
                  <a:lnTo>
                    <a:pt x="4913196" y="2669967"/>
                  </a:lnTo>
                  <a:lnTo>
                    <a:pt x="4866749" y="2675466"/>
                  </a:lnTo>
                  <a:lnTo>
                    <a:pt x="4715505" y="2686211"/>
                  </a:lnTo>
                  <a:lnTo>
                    <a:pt x="4564262" y="2696181"/>
                  </a:lnTo>
                  <a:lnTo>
                    <a:pt x="4413018" y="2705375"/>
                  </a:lnTo>
                  <a:lnTo>
                    <a:pt x="4261773" y="2713794"/>
                  </a:lnTo>
                  <a:lnTo>
                    <a:pt x="4110529" y="2721438"/>
                  </a:lnTo>
                  <a:lnTo>
                    <a:pt x="3959285" y="2728306"/>
                  </a:lnTo>
                  <a:lnTo>
                    <a:pt x="3808041" y="2734399"/>
                  </a:lnTo>
                  <a:lnTo>
                    <a:pt x="3656796" y="2739716"/>
                  </a:lnTo>
                  <a:lnTo>
                    <a:pt x="3505552" y="2744258"/>
                  </a:lnTo>
                  <a:lnTo>
                    <a:pt x="3354307" y="2748024"/>
                  </a:lnTo>
                  <a:lnTo>
                    <a:pt x="3203062" y="2751016"/>
                  </a:lnTo>
                  <a:lnTo>
                    <a:pt x="3051817" y="2753231"/>
                  </a:lnTo>
                  <a:lnTo>
                    <a:pt x="2900572" y="2754672"/>
                  </a:lnTo>
                  <a:lnTo>
                    <a:pt x="2749327" y="2755337"/>
                  </a:lnTo>
                  <a:close/>
                </a:path>
              </a:pathLst>
            </a:custGeom>
            <a:solidFill>
              <a:srgbClr val="FFFFFF"/>
            </a:solidFill>
          </p:spPr>
          <p:txBody>
            <a:bodyPr wrap="square" lIns="0" tIns="0" rIns="0" bIns="0" rtlCol="0"/>
            <a:lstStyle/>
            <a:p>
              <a:pPr defTabSz="495330"/>
              <a:endParaRPr sz="975" kern="0">
                <a:solidFill>
                  <a:sysClr val="windowText" lastClr="000000"/>
                </a:solidFill>
              </a:endParaRPr>
            </a:p>
          </p:txBody>
        </p:sp>
      </p:grpSp>
      <p:sp>
        <p:nvSpPr>
          <p:cNvPr id="5" name="object 5"/>
          <p:cNvSpPr/>
          <p:nvPr/>
        </p:nvSpPr>
        <p:spPr>
          <a:xfrm>
            <a:off x="3481877" y="3318590"/>
            <a:ext cx="2619931" cy="2279412"/>
          </a:xfrm>
          <a:custGeom>
            <a:avLst/>
            <a:gdLst/>
            <a:ahLst/>
            <a:cxnLst/>
            <a:rect l="l" t="t" r="r" b="b"/>
            <a:pathLst>
              <a:path w="4836795" h="4208145">
                <a:moveTo>
                  <a:pt x="2586172" y="4168572"/>
                </a:moveTo>
                <a:lnTo>
                  <a:pt x="2541775" y="4149450"/>
                </a:lnTo>
                <a:lnTo>
                  <a:pt x="2498380" y="4127226"/>
                </a:lnTo>
                <a:lnTo>
                  <a:pt x="2456056" y="4102218"/>
                </a:lnTo>
                <a:lnTo>
                  <a:pt x="2414871" y="4074741"/>
                </a:lnTo>
                <a:lnTo>
                  <a:pt x="2374892" y="4045113"/>
                </a:lnTo>
                <a:lnTo>
                  <a:pt x="2336188" y="4013649"/>
                </a:lnTo>
                <a:lnTo>
                  <a:pt x="2298827" y="3980666"/>
                </a:lnTo>
                <a:lnTo>
                  <a:pt x="2262877" y="3946480"/>
                </a:lnTo>
                <a:lnTo>
                  <a:pt x="2228405" y="3911409"/>
                </a:lnTo>
                <a:lnTo>
                  <a:pt x="2162273" y="3839129"/>
                </a:lnTo>
                <a:lnTo>
                  <a:pt x="2000869" y="3654195"/>
                </a:lnTo>
                <a:lnTo>
                  <a:pt x="1934102" y="3582927"/>
                </a:lnTo>
                <a:lnTo>
                  <a:pt x="1899528" y="3548712"/>
                </a:lnTo>
                <a:lnTo>
                  <a:pt x="1863919" y="3515721"/>
                </a:lnTo>
                <a:lnTo>
                  <a:pt x="1827096" y="3484164"/>
                </a:lnTo>
                <a:lnTo>
                  <a:pt x="1788880" y="3454251"/>
                </a:lnTo>
                <a:lnTo>
                  <a:pt x="1749090" y="3426191"/>
                </a:lnTo>
                <a:lnTo>
                  <a:pt x="1709751" y="3401195"/>
                </a:lnTo>
                <a:lnTo>
                  <a:pt x="1669550" y="3377884"/>
                </a:lnTo>
                <a:lnTo>
                  <a:pt x="1628543" y="3356148"/>
                </a:lnTo>
                <a:lnTo>
                  <a:pt x="1586787" y="3335876"/>
                </a:lnTo>
                <a:lnTo>
                  <a:pt x="1544336" y="3316956"/>
                </a:lnTo>
                <a:lnTo>
                  <a:pt x="1501246" y="3299276"/>
                </a:lnTo>
                <a:lnTo>
                  <a:pt x="1413371" y="3267191"/>
                </a:lnTo>
                <a:lnTo>
                  <a:pt x="1323608" y="3238729"/>
                </a:lnTo>
                <a:lnTo>
                  <a:pt x="1186394" y="3200879"/>
                </a:lnTo>
                <a:lnTo>
                  <a:pt x="862020" y="3119550"/>
                </a:lnTo>
                <a:lnTo>
                  <a:pt x="770259" y="3094097"/>
                </a:lnTo>
                <a:lnTo>
                  <a:pt x="679722" y="3066022"/>
                </a:lnTo>
                <a:lnTo>
                  <a:pt x="590853" y="3034435"/>
                </a:lnTo>
                <a:lnTo>
                  <a:pt x="547183" y="3017046"/>
                </a:lnTo>
                <a:lnTo>
                  <a:pt x="504096" y="2998444"/>
                </a:lnTo>
                <a:lnTo>
                  <a:pt x="461649" y="2978517"/>
                </a:lnTo>
                <a:lnTo>
                  <a:pt x="419896" y="2957155"/>
                </a:lnTo>
                <a:lnTo>
                  <a:pt x="378894" y="2934246"/>
                </a:lnTo>
                <a:lnTo>
                  <a:pt x="338697" y="2909678"/>
                </a:lnTo>
                <a:lnTo>
                  <a:pt x="299363" y="2883340"/>
                </a:lnTo>
                <a:lnTo>
                  <a:pt x="260945" y="2855121"/>
                </a:lnTo>
                <a:lnTo>
                  <a:pt x="223500" y="2824908"/>
                </a:lnTo>
                <a:lnTo>
                  <a:pt x="189840" y="2793971"/>
                </a:lnTo>
                <a:lnTo>
                  <a:pt x="159148" y="2761069"/>
                </a:lnTo>
                <a:lnTo>
                  <a:pt x="131363" y="2726337"/>
                </a:lnTo>
                <a:lnTo>
                  <a:pt x="106423" y="2689909"/>
                </a:lnTo>
                <a:lnTo>
                  <a:pt x="84268" y="2651920"/>
                </a:lnTo>
                <a:lnTo>
                  <a:pt x="64838" y="2612505"/>
                </a:lnTo>
                <a:lnTo>
                  <a:pt x="48071" y="2571800"/>
                </a:lnTo>
                <a:lnTo>
                  <a:pt x="33907" y="2529938"/>
                </a:lnTo>
                <a:lnTo>
                  <a:pt x="22284" y="2487055"/>
                </a:lnTo>
                <a:lnTo>
                  <a:pt x="13143" y="2443285"/>
                </a:lnTo>
                <a:lnTo>
                  <a:pt x="6423" y="2398764"/>
                </a:lnTo>
                <a:lnTo>
                  <a:pt x="2062" y="2353626"/>
                </a:lnTo>
                <a:lnTo>
                  <a:pt x="0" y="2308006"/>
                </a:lnTo>
                <a:lnTo>
                  <a:pt x="175" y="2262039"/>
                </a:lnTo>
                <a:lnTo>
                  <a:pt x="2529" y="2215860"/>
                </a:lnTo>
                <a:lnTo>
                  <a:pt x="6999" y="2169604"/>
                </a:lnTo>
                <a:lnTo>
                  <a:pt x="13524" y="2123404"/>
                </a:lnTo>
                <a:lnTo>
                  <a:pt x="22045" y="2077398"/>
                </a:lnTo>
                <a:lnTo>
                  <a:pt x="32500" y="2031718"/>
                </a:lnTo>
                <a:lnTo>
                  <a:pt x="44829" y="1986500"/>
                </a:lnTo>
                <a:lnTo>
                  <a:pt x="58970" y="1941879"/>
                </a:lnTo>
                <a:lnTo>
                  <a:pt x="74863" y="1897990"/>
                </a:lnTo>
                <a:lnTo>
                  <a:pt x="92447" y="1854967"/>
                </a:lnTo>
                <a:lnTo>
                  <a:pt x="111662" y="1812946"/>
                </a:lnTo>
                <a:lnTo>
                  <a:pt x="132447" y="1772061"/>
                </a:lnTo>
                <a:lnTo>
                  <a:pt x="154740" y="1732447"/>
                </a:lnTo>
                <a:lnTo>
                  <a:pt x="178482" y="1694239"/>
                </a:lnTo>
                <a:lnTo>
                  <a:pt x="203610" y="1657571"/>
                </a:lnTo>
                <a:lnTo>
                  <a:pt x="230066" y="1622579"/>
                </a:lnTo>
                <a:lnTo>
                  <a:pt x="257787" y="1589398"/>
                </a:lnTo>
                <a:lnTo>
                  <a:pt x="286713" y="1558162"/>
                </a:lnTo>
                <a:lnTo>
                  <a:pt x="316784" y="1529006"/>
                </a:lnTo>
                <a:lnTo>
                  <a:pt x="355099" y="1495413"/>
                </a:lnTo>
                <a:lnTo>
                  <a:pt x="435589" y="1431350"/>
                </a:lnTo>
                <a:lnTo>
                  <a:pt x="517425" y="1368556"/>
                </a:lnTo>
                <a:lnTo>
                  <a:pt x="557424" y="1336548"/>
                </a:lnTo>
                <a:lnTo>
                  <a:pt x="596051" y="1303554"/>
                </a:lnTo>
                <a:lnTo>
                  <a:pt x="632736" y="1269140"/>
                </a:lnTo>
                <a:lnTo>
                  <a:pt x="666910" y="1232870"/>
                </a:lnTo>
                <a:lnTo>
                  <a:pt x="698002" y="1194310"/>
                </a:lnTo>
                <a:lnTo>
                  <a:pt x="725444" y="1153025"/>
                </a:lnTo>
                <a:lnTo>
                  <a:pt x="748665" y="1108582"/>
                </a:lnTo>
                <a:lnTo>
                  <a:pt x="765522" y="1065760"/>
                </a:lnTo>
                <a:lnTo>
                  <a:pt x="778059" y="1021864"/>
                </a:lnTo>
                <a:lnTo>
                  <a:pt x="786807" y="977033"/>
                </a:lnTo>
                <a:lnTo>
                  <a:pt x="792292" y="931401"/>
                </a:lnTo>
                <a:lnTo>
                  <a:pt x="795043" y="885107"/>
                </a:lnTo>
                <a:lnTo>
                  <a:pt x="795588" y="838286"/>
                </a:lnTo>
                <a:lnTo>
                  <a:pt x="792175" y="743611"/>
                </a:lnTo>
                <a:lnTo>
                  <a:pt x="783718" y="601063"/>
                </a:lnTo>
                <a:lnTo>
                  <a:pt x="782122" y="553951"/>
                </a:lnTo>
                <a:lnTo>
                  <a:pt x="782018" y="507269"/>
                </a:lnTo>
                <a:lnTo>
                  <a:pt x="783934" y="461152"/>
                </a:lnTo>
                <a:lnTo>
                  <a:pt x="788398" y="415738"/>
                </a:lnTo>
                <a:lnTo>
                  <a:pt x="795939" y="371163"/>
                </a:lnTo>
                <a:lnTo>
                  <a:pt x="807084" y="327564"/>
                </a:lnTo>
                <a:lnTo>
                  <a:pt x="822363" y="285078"/>
                </a:lnTo>
                <a:lnTo>
                  <a:pt x="842302" y="243840"/>
                </a:lnTo>
                <a:lnTo>
                  <a:pt x="867176" y="204458"/>
                </a:lnTo>
                <a:lnTo>
                  <a:pt x="895944" y="168802"/>
                </a:lnTo>
                <a:lnTo>
                  <a:pt x="928252" y="136794"/>
                </a:lnTo>
                <a:lnTo>
                  <a:pt x="963746" y="108356"/>
                </a:lnTo>
                <a:lnTo>
                  <a:pt x="1002071" y="83410"/>
                </a:lnTo>
                <a:lnTo>
                  <a:pt x="1042873" y="61877"/>
                </a:lnTo>
                <a:lnTo>
                  <a:pt x="1085798" y="43681"/>
                </a:lnTo>
                <a:lnTo>
                  <a:pt x="1130492" y="28742"/>
                </a:lnTo>
                <a:lnTo>
                  <a:pt x="1176600" y="16982"/>
                </a:lnTo>
                <a:lnTo>
                  <a:pt x="1223769" y="8324"/>
                </a:lnTo>
                <a:lnTo>
                  <a:pt x="1271643" y="2689"/>
                </a:lnTo>
                <a:lnTo>
                  <a:pt x="1319868" y="0"/>
                </a:lnTo>
                <a:lnTo>
                  <a:pt x="1368090" y="177"/>
                </a:lnTo>
                <a:lnTo>
                  <a:pt x="1415956" y="3143"/>
                </a:lnTo>
                <a:lnTo>
                  <a:pt x="1463110" y="8820"/>
                </a:lnTo>
                <a:lnTo>
                  <a:pt x="1512748" y="17367"/>
                </a:lnTo>
                <a:lnTo>
                  <a:pt x="1561930" y="27898"/>
                </a:lnTo>
                <a:lnTo>
                  <a:pt x="1610724" y="40130"/>
                </a:lnTo>
                <a:lnTo>
                  <a:pt x="1707419" y="68559"/>
                </a:lnTo>
                <a:lnTo>
                  <a:pt x="1995310" y="165079"/>
                </a:lnTo>
                <a:lnTo>
                  <a:pt x="2092369" y="193414"/>
                </a:lnTo>
                <a:lnTo>
                  <a:pt x="2141412" y="205581"/>
                </a:lnTo>
                <a:lnTo>
                  <a:pt x="2189609" y="215915"/>
                </a:lnTo>
                <a:lnTo>
                  <a:pt x="2238010" y="224684"/>
                </a:lnTo>
                <a:lnTo>
                  <a:pt x="2286599" y="231991"/>
                </a:lnTo>
                <a:lnTo>
                  <a:pt x="2335357" y="237940"/>
                </a:lnTo>
                <a:lnTo>
                  <a:pt x="2433315" y="246181"/>
                </a:lnTo>
                <a:lnTo>
                  <a:pt x="2531745" y="250238"/>
                </a:lnTo>
                <a:lnTo>
                  <a:pt x="2630508" y="250942"/>
                </a:lnTo>
                <a:lnTo>
                  <a:pt x="2828483" y="245613"/>
                </a:lnTo>
                <a:lnTo>
                  <a:pt x="3124994" y="233270"/>
                </a:lnTo>
                <a:lnTo>
                  <a:pt x="3273903" y="231267"/>
                </a:lnTo>
                <a:lnTo>
                  <a:pt x="3373119" y="233326"/>
                </a:lnTo>
                <a:lnTo>
                  <a:pt x="3471915" y="239026"/>
                </a:lnTo>
                <a:lnTo>
                  <a:pt x="3569970" y="249162"/>
                </a:lnTo>
                <a:lnTo>
                  <a:pt x="3618619" y="256141"/>
                </a:lnTo>
                <a:lnTo>
                  <a:pt x="3666962" y="264526"/>
                </a:lnTo>
                <a:lnTo>
                  <a:pt x="3714959" y="274416"/>
                </a:lnTo>
                <a:lnTo>
                  <a:pt x="3762570" y="285911"/>
                </a:lnTo>
                <a:lnTo>
                  <a:pt x="3809754" y="299110"/>
                </a:lnTo>
                <a:lnTo>
                  <a:pt x="3856471" y="314112"/>
                </a:lnTo>
                <a:lnTo>
                  <a:pt x="3902681" y="331016"/>
                </a:lnTo>
                <a:lnTo>
                  <a:pt x="3948295" y="350116"/>
                </a:lnTo>
                <a:lnTo>
                  <a:pt x="3993124" y="371589"/>
                </a:lnTo>
                <a:lnTo>
                  <a:pt x="4036982" y="395354"/>
                </a:lnTo>
                <a:lnTo>
                  <a:pt x="4079679" y="421332"/>
                </a:lnTo>
                <a:lnTo>
                  <a:pt x="4121029" y="449443"/>
                </a:lnTo>
                <a:lnTo>
                  <a:pt x="4160845" y="479607"/>
                </a:lnTo>
                <a:lnTo>
                  <a:pt x="4198937" y="511745"/>
                </a:lnTo>
                <a:lnTo>
                  <a:pt x="4235120" y="545776"/>
                </a:lnTo>
                <a:lnTo>
                  <a:pt x="4269204" y="581622"/>
                </a:lnTo>
                <a:lnTo>
                  <a:pt x="4301003" y="619202"/>
                </a:lnTo>
                <a:lnTo>
                  <a:pt x="4330329" y="658437"/>
                </a:lnTo>
                <a:lnTo>
                  <a:pt x="4356994" y="699247"/>
                </a:lnTo>
                <a:lnTo>
                  <a:pt x="4380811" y="741552"/>
                </a:lnTo>
                <a:lnTo>
                  <a:pt x="4401591" y="785273"/>
                </a:lnTo>
                <a:lnTo>
                  <a:pt x="4419148" y="830330"/>
                </a:lnTo>
                <a:lnTo>
                  <a:pt x="4433293" y="876643"/>
                </a:lnTo>
                <a:lnTo>
                  <a:pt x="4443839" y="924133"/>
                </a:lnTo>
                <a:lnTo>
                  <a:pt x="4450599" y="972719"/>
                </a:lnTo>
                <a:lnTo>
                  <a:pt x="4453595" y="1020386"/>
                </a:lnTo>
                <a:lnTo>
                  <a:pt x="4453436" y="1068013"/>
                </a:lnTo>
                <a:lnTo>
                  <a:pt x="4450719" y="1115613"/>
                </a:lnTo>
                <a:lnTo>
                  <a:pt x="4446041" y="1163198"/>
                </a:lnTo>
                <a:lnTo>
                  <a:pt x="4419643" y="1353653"/>
                </a:lnTo>
                <a:lnTo>
                  <a:pt x="4414106" y="1401360"/>
                </a:lnTo>
                <a:lnTo>
                  <a:pt x="4410187" y="1449129"/>
                </a:lnTo>
                <a:lnTo>
                  <a:pt x="4408483" y="1496974"/>
                </a:lnTo>
                <a:lnTo>
                  <a:pt x="4409468" y="1546286"/>
                </a:lnTo>
                <a:lnTo>
                  <a:pt x="4413185" y="1595104"/>
                </a:lnTo>
                <a:lnTo>
                  <a:pt x="4419439" y="1643461"/>
                </a:lnTo>
                <a:lnTo>
                  <a:pt x="4428036" y="1691388"/>
                </a:lnTo>
                <a:lnTo>
                  <a:pt x="4438784" y="1738920"/>
                </a:lnTo>
                <a:lnTo>
                  <a:pt x="4451488" y="1786088"/>
                </a:lnTo>
                <a:lnTo>
                  <a:pt x="4465955" y="1832924"/>
                </a:lnTo>
                <a:lnTo>
                  <a:pt x="4481990" y="1879462"/>
                </a:lnTo>
                <a:lnTo>
                  <a:pt x="4517993" y="1971774"/>
                </a:lnTo>
                <a:lnTo>
                  <a:pt x="4557948" y="2063283"/>
                </a:lnTo>
                <a:lnTo>
                  <a:pt x="4686027" y="2335603"/>
                </a:lnTo>
                <a:lnTo>
                  <a:pt x="4726293" y="2426511"/>
                </a:lnTo>
                <a:lnTo>
                  <a:pt x="4744228" y="2470513"/>
                </a:lnTo>
                <a:lnTo>
                  <a:pt x="4760987" y="2515569"/>
                </a:lnTo>
                <a:lnTo>
                  <a:pt x="4776435" y="2561520"/>
                </a:lnTo>
                <a:lnTo>
                  <a:pt x="4790437" y="2608203"/>
                </a:lnTo>
                <a:lnTo>
                  <a:pt x="4802857" y="2655458"/>
                </a:lnTo>
                <a:lnTo>
                  <a:pt x="4813559" y="2703124"/>
                </a:lnTo>
                <a:lnTo>
                  <a:pt x="4822408" y="2751040"/>
                </a:lnTo>
                <a:lnTo>
                  <a:pt x="4829269" y="2799044"/>
                </a:lnTo>
                <a:lnTo>
                  <a:pt x="4834004" y="2846976"/>
                </a:lnTo>
                <a:lnTo>
                  <a:pt x="4836480" y="2894674"/>
                </a:lnTo>
                <a:lnTo>
                  <a:pt x="4836560" y="2941978"/>
                </a:lnTo>
                <a:lnTo>
                  <a:pt x="4834109" y="2988726"/>
                </a:lnTo>
                <a:lnTo>
                  <a:pt x="4828991" y="3034757"/>
                </a:lnTo>
                <a:lnTo>
                  <a:pt x="4821071" y="3079910"/>
                </a:lnTo>
                <a:lnTo>
                  <a:pt x="4810212" y="3124024"/>
                </a:lnTo>
                <a:lnTo>
                  <a:pt x="4796279" y="3166938"/>
                </a:lnTo>
                <a:lnTo>
                  <a:pt x="4779138" y="3208491"/>
                </a:lnTo>
                <a:lnTo>
                  <a:pt x="4758651" y="3248522"/>
                </a:lnTo>
                <a:lnTo>
                  <a:pt x="4734684" y="3286870"/>
                </a:lnTo>
                <a:lnTo>
                  <a:pt x="4707100" y="3323373"/>
                </a:lnTo>
                <a:lnTo>
                  <a:pt x="4675765" y="3357871"/>
                </a:lnTo>
                <a:lnTo>
                  <a:pt x="4641709" y="3389255"/>
                </a:lnTo>
                <a:lnTo>
                  <a:pt x="4605756" y="3417117"/>
                </a:lnTo>
                <a:lnTo>
                  <a:pt x="4568047" y="3441738"/>
                </a:lnTo>
                <a:lnTo>
                  <a:pt x="4528725" y="3463399"/>
                </a:lnTo>
                <a:lnTo>
                  <a:pt x="4487933" y="3482382"/>
                </a:lnTo>
                <a:lnTo>
                  <a:pt x="4445814" y="3498969"/>
                </a:lnTo>
                <a:lnTo>
                  <a:pt x="4402510" y="3513441"/>
                </a:lnTo>
                <a:lnTo>
                  <a:pt x="4358165" y="3526080"/>
                </a:lnTo>
                <a:lnTo>
                  <a:pt x="4312921" y="3537168"/>
                </a:lnTo>
                <a:lnTo>
                  <a:pt x="4220307" y="3555815"/>
                </a:lnTo>
                <a:lnTo>
                  <a:pt x="3983037" y="3594992"/>
                </a:lnTo>
                <a:lnTo>
                  <a:pt x="3888833" y="3613601"/>
                </a:lnTo>
                <a:lnTo>
                  <a:pt x="3842453" y="3624661"/>
                </a:lnTo>
                <a:lnTo>
                  <a:pt x="3796744" y="3637268"/>
                </a:lnTo>
                <a:lnTo>
                  <a:pt x="3751850" y="3651702"/>
                </a:lnTo>
                <a:lnTo>
                  <a:pt x="3707913" y="3668245"/>
                </a:lnTo>
                <a:lnTo>
                  <a:pt x="3665076" y="3687179"/>
                </a:lnTo>
                <a:lnTo>
                  <a:pt x="3622490" y="3709174"/>
                </a:lnTo>
                <a:lnTo>
                  <a:pt x="3581055" y="3733619"/>
                </a:lnTo>
                <a:lnTo>
                  <a:pt x="3540627" y="3760172"/>
                </a:lnTo>
                <a:lnTo>
                  <a:pt x="3501061" y="3788488"/>
                </a:lnTo>
                <a:lnTo>
                  <a:pt x="3423941" y="3849035"/>
                </a:lnTo>
                <a:lnTo>
                  <a:pt x="3236151" y="4007201"/>
                </a:lnTo>
                <a:lnTo>
                  <a:pt x="3198300" y="4037250"/>
                </a:lnTo>
                <a:lnTo>
                  <a:pt x="3160015" y="4065969"/>
                </a:lnTo>
                <a:lnTo>
                  <a:pt x="3121152" y="4093014"/>
                </a:lnTo>
                <a:lnTo>
                  <a:pt x="3081566" y="4118041"/>
                </a:lnTo>
                <a:lnTo>
                  <a:pt x="3041115" y="4140708"/>
                </a:lnTo>
                <a:lnTo>
                  <a:pt x="2999653" y="4160669"/>
                </a:lnTo>
                <a:lnTo>
                  <a:pt x="2957037" y="4177581"/>
                </a:lnTo>
                <a:lnTo>
                  <a:pt x="2913123" y="4191101"/>
                </a:lnTo>
                <a:lnTo>
                  <a:pt x="2867766" y="4200885"/>
                </a:lnTo>
                <a:lnTo>
                  <a:pt x="2820823" y="4206589"/>
                </a:lnTo>
                <a:lnTo>
                  <a:pt x="2772431" y="4207720"/>
                </a:lnTo>
                <a:lnTo>
                  <a:pt x="2724702" y="4204167"/>
                </a:lnTo>
                <a:lnTo>
                  <a:pt x="2677704" y="4196248"/>
                </a:lnTo>
                <a:lnTo>
                  <a:pt x="2631505" y="4184277"/>
                </a:lnTo>
                <a:lnTo>
                  <a:pt x="2586172" y="4168572"/>
                </a:lnTo>
                <a:close/>
              </a:path>
            </a:pathLst>
          </a:custGeom>
          <a:solidFill>
            <a:srgbClr val="F9FAD9"/>
          </a:solidFill>
        </p:spPr>
        <p:txBody>
          <a:bodyPr wrap="square" lIns="0" tIns="0" rIns="0" bIns="0" rtlCol="0"/>
          <a:lstStyle/>
          <a:p>
            <a:pPr defTabSz="495330"/>
            <a:endParaRPr sz="975" kern="0">
              <a:solidFill>
                <a:sysClr val="windowText" lastClr="000000"/>
              </a:solidFill>
            </a:endParaRPr>
          </a:p>
        </p:txBody>
      </p:sp>
      <p:sp>
        <p:nvSpPr>
          <p:cNvPr id="6" name="object 6"/>
          <p:cNvSpPr/>
          <p:nvPr/>
        </p:nvSpPr>
        <p:spPr>
          <a:xfrm>
            <a:off x="6904779" y="4172768"/>
            <a:ext cx="2584847" cy="1318048"/>
          </a:xfrm>
          <a:custGeom>
            <a:avLst/>
            <a:gdLst/>
            <a:ahLst/>
            <a:cxnLst/>
            <a:rect l="l" t="t" r="r" b="b"/>
            <a:pathLst>
              <a:path w="4772025" h="2433320">
                <a:moveTo>
                  <a:pt x="2383421" y="2433325"/>
                </a:moveTo>
                <a:lnTo>
                  <a:pt x="2282661" y="2433143"/>
                </a:lnTo>
                <a:lnTo>
                  <a:pt x="2181902" y="2432571"/>
                </a:lnTo>
                <a:lnTo>
                  <a:pt x="2081142" y="2431609"/>
                </a:lnTo>
                <a:lnTo>
                  <a:pt x="1980382" y="2430258"/>
                </a:lnTo>
                <a:lnTo>
                  <a:pt x="1879622" y="2428517"/>
                </a:lnTo>
                <a:lnTo>
                  <a:pt x="1778862" y="2426386"/>
                </a:lnTo>
                <a:lnTo>
                  <a:pt x="1678102" y="2423866"/>
                </a:lnTo>
                <a:lnTo>
                  <a:pt x="1577341" y="2420955"/>
                </a:lnTo>
                <a:lnTo>
                  <a:pt x="1476581" y="2417656"/>
                </a:lnTo>
                <a:lnTo>
                  <a:pt x="1375821" y="2413966"/>
                </a:lnTo>
                <a:lnTo>
                  <a:pt x="1275061" y="2409887"/>
                </a:lnTo>
                <a:lnTo>
                  <a:pt x="1174300" y="2405418"/>
                </a:lnTo>
                <a:lnTo>
                  <a:pt x="1073540" y="2400560"/>
                </a:lnTo>
                <a:lnTo>
                  <a:pt x="972780" y="2395311"/>
                </a:lnTo>
                <a:lnTo>
                  <a:pt x="872019" y="2389673"/>
                </a:lnTo>
                <a:lnTo>
                  <a:pt x="771259" y="2383646"/>
                </a:lnTo>
                <a:lnTo>
                  <a:pt x="670498" y="2377228"/>
                </a:lnTo>
                <a:lnTo>
                  <a:pt x="569737" y="2370421"/>
                </a:lnTo>
                <a:lnTo>
                  <a:pt x="468977" y="2363225"/>
                </a:lnTo>
                <a:lnTo>
                  <a:pt x="427610" y="2358334"/>
                </a:lnTo>
                <a:lnTo>
                  <a:pt x="386833" y="2349826"/>
                </a:lnTo>
                <a:lnTo>
                  <a:pt x="346961" y="2337767"/>
                </a:lnTo>
                <a:lnTo>
                  <a:pt x="308304" y="2322251"/>
                </a:lnTo>
                <a:lnTo>
                  <a:pt x="271160" y="2303397"/>
                </a:lnTo>
                <a:lnTo>
                  <a:pt x="235816" y="2281353"/>
                </a:lnTo>
                <a:lnTo>
                  <a:pt x="202547" y="2256287"/>
                </a:lnTo>
                <a:lnTo>
                  <a:pt x="171610" y="2228394"/>
                </a:lnTo>
                <a:lnTo>
                  <a:pt x="143243" y="2197890"/>
                </a:lnTo>
                <a:lnTo>
                  <a:pt x="117668" y="2165011"/>
                </a:lnTo>
                <a:lnTo>
                  <a:pt x="95080" y="2130011"/>
                </a:lnTo>
                <a:lnTo>
                  <a:pt x="75657" y="2093162"/>
                </a:lnTo>
                <a:lnTo>
                  <a:pt x="59547" y="2054748"/>
                </a:lnTo>
                <a:lnTo>
                  <a:pt x="46875" y="2015068"/>
                </a:lnTo>
                <a:lnTo>
                  <a:pt x="37740" y="1974426"/>
                </a:lnTo>
                <a:lnTo>
                  <a:pt x="32212" y="1933140"/>
                </a:lnTo>
                <a:lnTo>
                  <a:pt x="27768" y="1882151"/>
                </a:lnTo>
                <a:lnTo>
                  <a:pt x="23654" y="1831162"/>
                </a:lnTo>
                <a:lnTo>
                  <a:pt x="19870" y="1780174"/>
                </a:lnTo>
                <a:lnTo>
                  <a:pt x="16415" y="1729185"/>
                </a:lnTo>
                <a:lnTo>
                  <a:pt x="13290" y="1678196"/>
                </a:lnTo>
                <a:lnTo>
                  <a:pt x="10495" y="1627208"/>
                </a:lnTo>
                <a:lnTo>
                  <a:pt x="8029" y="1576219"/>
                </a:lnTo>
                <a:lnTo>
                  <a:pt x="5893" y="1525231"/>
                </a:lnTo>
                <a:lnTo>
                  <a:pt x="4086" y="1474242"/>
                </a:lnTo>
                <a:lnTo>
                  <a:pt x="2610" y="1423254"/>
                </a:lnTo>
                <a:lnTo>
                  <a:pt x="1463" y="1372266"/>
                </a:lnTo>
                <a:lnTo>
                  <a:pt x="645" y="1321277"/>
                </a:lnTo>
                <a:lnTo>
                  <a:pt x="158" y="1270289"/>
                </a:lnTo>
                <a:lnTo>
                  <a:pt x="0" y="1219301"/>
                </a:lnTo>
                <a:lnTo>
                  <a:pt x="171" y="1168313"/>
                </a:lnTo>
                <a:lnTo>
                  <a:pt x="672" y="1117325"/>
                </a:lnTo>
                <a:lnTo>
                  <a:pt x="1503" y="1066337"/>
                </a:lnTo>
                <a:lnTo>
                  <a:pt x="2664" y="1015349"/>
                </a:lnTo>
                <a:lnTo>
                  <a:pt x="4154" y="964361"/>
                </a:lnTo>
                <a:lnTo>
                  <a:pt x="5975" y="913373"/>
                </a:lnTo>
                <a:lnTo>
                  <a:pt x="8124" y="862385"/>
                </a:lnTo>
                <a:lnTo>
                  <a:pt x="10604" y="811398"/>
                </a:lnTo>
                <a:lnTo>
                  <a:pt x="13413" y="760410"/>
                </a:lnTo>
                <a:lnTo>
                  <a:pt x="16551" y="709422"/>
                </a:lnTo>
                <a:lnTo>
                  <a:pt x="20020" y="658435"/>
                </a:lnTo>
                <a:lnTo>
                  <a:pt x="23818" y="607447"/>
                </a:lnTo>
                <a:lnTo>
                  <a:pt x="27945" y="556460"/>
                </a:lnTo>
                <a:lnTo>
                  <a:pt x="32403" y="505472"/>
                </a:lnTo>
                <a:lnTo>
                  <a:pt x="37937" y="464406"/>
                </a:lnTo>
                <a:lnTo>
                  <a:pt x="47040" y="423981"/>
                </a:lnTo>
                <a:lnTo>
                  <a:pt x="59641" y="384506"/>
                </a:lnTo>
                <a:lnTo>
                  <a:pt x="75645" y="346284"/>
                </a:lnTo>
                <a:lnTo>
                  <a:pt x="94928" y="309607"/>
                </a:lnTo>
                <a:lnTo>
                  <a:pt x="117344" y="274756"/>
                </a:lnTo>
                <a:lnTo>
                  <a:pt x="142720" y="241998"/>
                </a:lnTo>
                <a:lnTo>
                  <a:pt x="170862" y="211583"/>
                </a:lnTo>
                <a:lnTo>
                  <a:pt x="201555" y="183745"/>
                </a:lnTo>
                <a:lnTo>
                  <a:pt x="234564" y="158696"/>
                </a:lnTo>
                <a:lnTo>
                  <a:pt x="269637" y="136628"/>
                </a:lnTo>
                <a:lnTo>
                  <a:pt x="306504" y="117711"/>
                </a:lnTo>
                <a:lnTo>
                  <a:pt x="344883" y="102088"/>
                </a:lnTo>
                <a:lnTo>
                  <a:pt x="384481" y="89881"/>
                </a:lnTo>
                <a:lnTo>
                  <a:pt x="424995" y="81181"/>
                </a:lnTo>
                <a:lnTo>
                  <a:pt x="466114" y="76055"/>
                </a:lnTo>
                <a:lnTo>
                  <a:pt x="567024" y="68239"/>
                </a:lnTo>
                <a:lnTo>
                  <a:pt x="667933" y="60846"/>
                </a:lnTo>
                <a:lnTo>
                  <a:pt x="768843" y="53877"/>
                </a:lnTo>
                <a:lnTo>
                  <a:pt x="869752" y="47331"/>
                </a:lnTo>
                <a:lnTo>
                  <a:pt x="970662" y="41210"/>
                </a:lnTo>
                <a:lnTo>
                  <a:pt x="1071571" y="35512"/>
                </a:lnTo>
                <a:lnTo>
                  <a:pt x="1172480" y="30238"/>
                </a:lnTo>
                <a:lnTo>
                  <a:pt x="1273389" y="25387"/>
                </a:lnTo>
                <a:lnTo>
                  <a:pt x="1374298" y="20961"/>
                </a:lnTo>
                <a:lnTo>
                  <a:pt x="1475207" y="16958"/>
                </a:lnTo>
                <a:lnTo>
                  <a:pt x="1576115" y="13378"/>
                </a:lnTo>
                <a:lnTo>
                  <a:pt x="1677024" y="10223"/>
                </a:lnTo>
                <a:lnTo>
                  <a:pt x="1777933" y="7491"/>
                </a:lnTo>
                <a:lnTo>
                  <a:pt x="1878841" y="5183"/>
                </a:lnTo>
                <a:lnTo>
                  <a:pt x="1979750" y="3299"/>
                </a:lnTo>
                <a:lnTo>
                  <a:pt x="2080658" y="1839"/>
                </a:lnTo>
                <a:lnTo>
                  <a:pt x="2181566" y="802"/>
                </a:lnTo>
                <a:lnTo>
                  <a:pt x="2282474" y="189"/>
                </a:lnTo>
                <a:lnTo>
                  <a:pt x="2383382" y="0"/>
                </a:lnTo>
                <a:lnTo>
                  <a:pt x="2484290" y="234"/>
                </a:lnTo>
                <a:lnTo>
                  <a:pt x="2585198" y="892"/>
                </a:lnTo>
                <a:lnTo>
                  <a:pt x="2686105" y="1974"/>
                </a:lnTo>
                <a:lnTo>
                  <a:pt x="2787013" y="3480"/>
                </a:lnTo>
                <a:lnTo>
                  <a:pt x="2887920" y="5409"/>
                </a:lnTo>
                <a:lnTo>
                  <a:pt x="2988828" y="7762"/>
                </a:lnTo>
                <a:lnTo>
                  <a:pt x="3089735" y="10539"/>
                </a:lnTo>
                <a:lnTo>
                  <a:pt x="3190642" y="13740"/>
                </a:lnTo>
                <a:lnTo>
                  <a:pt x="3291549" y="17364"/>
                </a:lnTo>
                <a:lnTo>
                  <a:pt x="3392456" y="21413"/>
                </a:lnTo>
                <a:lnTo>
                  <a:pt x="3493363" y="25884"/>
                </a:lnTo>
                <a:lnTo>
                  <a:pt x="3594270" y="30780"/>
                </a:lnTo>
                <a:lnTo>
                  <a:pt x="3695177" y="36099"/>
                </a:lnTo>
                <a:lnTo>
                  <a:pt x="3796083" y="41843"/>
                </a:lnTo>
                <a:lnTo>
                  <a:pt x="3896990" y="48009"/>
                </a:lnTo>
                <a:lnTo>
                  <a:pt x="3997896" y="54600"/>
                </a:lnTo>
                <a:lnTo>
                  <a:pt x="4098803" y="61614"/>
                </a:lnTo>
                <a:lnTo>
                  <a:pt x="4199709" y="69052"/>
                </a:lnTo>
                <a:lnTo>
                  <a:pt x="4300615" y="76914"/>
                </a:lnTo>
                <a:lnTo>
                  <a:pt x="4341405" y="81966"/>
                </a:lnTo>
                <a:lnTo>
                  <a:pt x="4381603" y="90533"/>
                </a:lnTo>
                <a:lnTo>
                  <a:pt x="4420908" y="102553"/>
                </a:lnTo>
                <a:lnTo>
                  <a:pt x="4459022" y="117933"/>
                </a:lnTo>
                <a:lnTo>
                  <a:pt x="4495661" y="136560"/>
                </a:lnTo>
                <a:lnTo>
                  <a:pt x="4530547" y="158291"/>
                </a:lnTo>
                <a:lnTo>
                  <a:pt x="4563419" y="182964"/>
                </a:lnTo>
                <a:lnTo>
                  <a:pt x="4594029" y="210393"/>
                </a:lnTo>
                <a:lnTo>
                  <a:pt x="4622146" y="240372"/>
                </a:lnTo>
                <a:lnTo>
                  <a:pt x="4647559" y="272675"/>
                </a:lnTo>
                <a:lnTo>
                  <a:pt x="4670077" y="307059"/>
                </a:lnTo>
                <a:lnTo>
                  <a:pt x="4689530" y="343266"/>
                </a:lnTo>
                <a:lnTo>
                  <a:pt x="4705772" y="381021"/>
                </a:lnTo>
                <a:lnTo>
                  <a:pt x="4718681" y="420043"/>
                </a:lnTo>
                <a:lnTo>
                  <a:pt x="4728159" y="460036"/>
                </a:lnTo>
                <a:lnTo>
                  <a:pt x="4734135" y="500701"/>
                </a:lnTo>
                <a:lnTo>
                  <a:pt x="4739276" y="552040"/>
                </a:lnTo>
                <a:lnTo>
                  <a:pt x="4744036" y="603379"/>
                </a:lnTo>
                <a:lnTo>
                  <a:pt x="4748415" y="654718"/>
                </a:lnTo>
                <a:lnTo>
                  <a:pt x="4752413" y="706057"/>
                </a:lnTo>
                <a:lnTo>
                  <a:pt x="4756030" y="757397"/>
                </a:lnTo>
                <a:lnTo>
                  <a:pt x="4759267" y="808736"/>
                </a:lnTo>
                <a:lnTo>
                  <a:pt x="4762122" y="860075"/>
                </a:lnTo>
                <a:lnTo>
                  <a:pt x="4764597" y="911414"/>
                </a:lnTo>
                <a:lnTo>
                  <a:pt x="4766692" y="962753"/>
                </a:lnTo>
                <a:lnTo>
                  <a:pt x="4768405" y="1014092"/>
                </a:lnTo>
                <a:lnTo>
                  <a:pt x="4769738" y="1065432"/>
                </a:lnTo>
                <a:lnTo>
                  <a:pt x="4770690" y="1116771"/>
                </a:lnTo>
                <a:lnTo>
                  <a:pt x="4771261" y="1168110"/>
                </a:lnTo>
                <a:lnTo>
                  <a:pt x="4771451" y="1219449"/>
                </a:lnTo>
                <a:lnTo>
                  <a:pt x="4771261" y="1270788"/>
                </a:lnTo>
                <a:lnTo>
                  <a:pt x="4770690" y="1322127"/>
                </a:lnTo>
                <a:lnTo>
                  <a:pt x="4769738" y="1373467"/>
                </a:lnTo>
                <a:lnTo>
                  <a:pt x="4768405" y="1424806"/>
                </a:lnTo>
                <a:lnTo>
                  <a:pt x="4766692" y="1476145"/>
                </a:lnTo>
                <a:lnTo>
                  <a:pt x="4764597" y="1527484"/>
                </a:lnTo>
                <a:lnTo>
                  <a:pt x="4762122" y="1578823"/>
                </a:lnTo>
                <a:lnTo>
                  <a:pt x="4759267" y="1630162"/>
                </a:lnTo>
                <a:lnTo>
                  <a:pt x="4756030" y="1681502"/>
                </a:lnTo>
                <a:lnTo>
                  <a:pt x="4752413" y="1732841"/>
                </a:lnTo>
                <a:lnTo>
                  <a:pt x="4748415" y="1784180"/>
                </a:lnTo>
                <a:lnTo>
                  <a:pt x="4744036" y="1835519"/>
                </a:lnTo>
                <a:lnTo>
                  <a:pt x="4739276" y="1886858"/>
                </a:lnTo>
                <a:lnTo>
                  <a:pt x="4734135" y="1938197"/>
                </a:lnTo>
                <a:lnTo>
                  <a:pt x="4728162" y="1979067"/>
                </a:lnTo>
                <a:lnTo>
                  <a:pt x="4718653" y="2019262"/>
                </a:lnTo>
                <a:lnTo>
                  <a:pt x="4705680" y="2058476"/>
                </a:lnTo>
                <a:lnTo>
                  <a:pt x="4689341" y="2096411"/>
                </a:lnTo>
                <a:lnTo>
                  <a:pt x="4669761" y="2132780"/>
                </a:lnTo>
                <a:lnTo>
                  <a:pt x="4647089" y="2167305"/>
                </a:lnTo>
                <a:lnTo>
                  <a:pt x="4621496" y="2199725"/>
                </a:lnTo>
                <a:lnTo>
                  <a:pt x="4593178" y="2229793"/>
                </a:lnTo>
                <a:lnTo>
                  <a:pt x="4562349" y="2257281"/>
                </a:lnTo>
                <a:lnTo>
                  <a:pt x="4529244" y="2281981"/>
                </a:lnTo>
                <a:lnTo>
                  <a:pt x="4494113" y="2303703"/>
                </a:lnTo>
                <a:lnTo>
                  <a:pt x="4457224" y="2322284"/>
                </a:lnTo>
                <a:lnTo>
                  <a:pt x="4418858" y="2337582"/>
                </a:lnTo>
                <a:lnTo>
                  <a:pt x="4379305" y="2349481"/>
                </a:lnTo>
                <a:lnTo>
                  <a:pt x="4338865" y="2357891"/>
                </a:lnTo>
                <a:lnTo>
                  <a:pt x="4297848" y="2362748"/>
                </a:lnTo>
                <a:lnTo>
                  <a:pt x="4197089" y="2369969"/>
                </a:lnTo>
                <a:lnTo>
                  <a:pt x="4096330" y="2376801"/>
                </a:lnTo>
                <a:lnTo>
                  <a:pt x="3995571" y="2383244"/>
                </a:lnTo>
                <a:lnTo>
                  <a:pt x="3894812" y="2389297"/>
                </a:lnTo>
                <a:lnTo>
                  <a:pt x="3794053" y="2394960"/>
                </a:lnTo>
                <a:lnTo>
                  <a:pt x="3693294" y="2400233"/>
                </a:lnTo>
                <a:lnTo>
                  <a:pt x="3592535" y="2405117"/>
                </a:lnTo>
                <a:lnTo>
                  <a:pt x="3491776" y="2409611"/>
                </a:lnTo>
                <a:lnTo>
                  <a:pt x="3391016" y="2413715"/>
                </a:lnTo>
                <a:lnTo>
                  <a:pt x="3290257" y="2417430"/>
                </a:lnTo>
                <a:lnTo>
                  <a:pt x="3189498" y="2420755"/>
                </a:lnTo>
                <a:lnTo>
                  <a:pt x="3088738" y="2423690"/>
                </a:lnTo>
                <a:lnTo>
                  <a:pt x="2987979" y="2426235"/>
                </a:lnTo>
                <a:lnTo>
                  <a:pt x="2887219" y="2428391"/>
                </a:lnTo>
                <a:lnTo>
                  <a:pt x="2786460" y="2430157"/>
                </a:lnTo>
                <a:lnTo>
                  <a:pt x="2685700" y="2431534"/>
                </a:lnTo>
                <a:lnTo>
                  <a:pt x="2584941" y="2432521"/>
                </a:lnTo>
                <a:lnTo>
                  <a:pt x="2484181" y="2433118"/>
                </a:lnTo>
                <a:lnTo>
                  <a:pt x="2383421" y="2433325"/>
                </a:lnTo>
                <a:close/>
              </a:path>
            </a:pathLst>
          </a:custGeom>
          <a:solidFill>
            <a:srgbClr val="FFFFFF"/>
          </a:solidFill>
        </p:spPr>
        <p:txBody>
          <a:bodyPr wrap="square" lIns="0" tIns="0" rIns="0" bIns="0" rtlCol="0"/>
          <a:lstStyle/>
          <a:p>
            <a:pPr defTabSz="495330"/>
            <a:endParaRPr sz="975" kern="0">
              <a:solidFill>
                <a:sysClr val="windowText" lastClr="000000"/>
              </a:solidFill>
            </a:endParaRPr>
          </a:p>
        </p:txBody>
      </p:sp>
      <p:sp>
        <p:nvSpPr>
          <p:cNvPr id="7" name="object 7"/>
          <p:cNvSpPr/>
          <p:nvPr/>
        </p:nvSpPr>
        <p:spPr>
          <a:xfrm>
            <a:off x="6663091" y="1762373"/>
            <a:ext cx="2678748" cy="1366203"/>
          </a:xfrm>
          <a:custGeom>
            <a:avLst/>
            <a:gdLst/>
            <a:ahLst/>
            <a:cxnLst/>
            <a:rect l="l" t="t" r="r" b="b"/>
            <a:pathLst>
              <a:path w="4945380" h="2522220">
                <a:moveTo>
                  <a:pt x="2470249" y="2521967"/>
                </a:moveTo>
                <a:lnTo>
                  <a:pt x="2317617" y="2521554"/>
                </a:lnTo>
                <a:lnTo>
                  <a:pt x="2164986" y="2520279"/>
                </a:lnTo>
                <a:lnTo>
                  <a:pt x="2012354" y="2518141"/>
                </a:lnTo>
                <a:lnTo>
                  <a:pt x="1859722" y="2515141"/>
                </a:lnTo>
                <a:lnTo>
                  <a:pt x="1707091" y="2511278"/>
                </a:lnTo>
                <a:lnTo>
                  <a:pt x="1554459" y="2506551"/>
                </a:lnTo>
                <a:lnTo>
                  <a:pt x="1401827" y="2500963"/>
                </a:lnTo>
                <a:lnTo>
                  <a:pt x="1249195" y="2494511"/>
                </a:lnTo>
                <a:lnTo>
                  <a:pt x="1096562" y="2487197"/>
                </a:lnTo>
                <a:lnTo>
                  <a:pt x="943930" y="2479020"/>
                </a:lnTo>
                <a:lnTo>
                  <a:pt x="791297" y="2469980"/>
                </a:lnTo>
                <a:lnTo>
                  <a:pt x="638665" y="2460077"/>
                </a:lnTo>
                <a:lnTo>
                  <a:pt x="486032" y="2449312"/>
                </a:lnTo>
                <a:lnTo>
                  <a:pt x="443158" y="2444242"/>
                </a:lnTo>
                <a:lnTo>
                  <a:pt x="400895" y="2435425"/>
                </a:lnTo>
                <a:lnTo>
                  <a:pt x="359570" y="2422926"/>
                </a:lnTo>
                <a:lnTo>
                  <a:pt x="319504" y="2406845"/>
                </a:lnTo>
                <a:lnTo>
                  <a:pt x="281006" y="2387304"/>
                </a:lnTo>
                <a:lnTo>
                  <a:pt x="244374" y="2364456"/>
                </a:lnTo>
                <a:lnTo>
                  <a:pt x="209893" y="2338476"/>
                </a:lnTo>
                <a:lnTo>
                  <a:pt x="177828" y="2309567"/>
                </a:lnTo>
                <a:lnTo>
                  <a:pt x="148427" y="2277951"/>
                </a:lnTo>
                <a:lnTo>
                  <a:pt x="121920" y="2243874"/>
                </a:lnTo>
                <a:lnTo>
                  <a:pt x="98509" y="2207599"/>
                </a:lnTo>
                <a:lnTo>
                  <a:pt x="78378" y="2169406"/>
                </a:lnTo>
                <a:lnTo>
                  <a:pt x="61681" y="2129593"/>
                </a:lnTo>
                <a:lnTo>
                  <a:pt x="48547" y="2088466"/>
                </a:lnTo>
                <a:lnTo>
                  <a:pt x="39079" y="2046344"/>
                </a:lnTo>
                <a:lnTo>
                  <a:pt x="33350" y="2003552"/>
                </a:lnTo>
                <a:lnTo>
                  <a:pt x="28897" y="1952528"/>
                </a:lnTo>
                <a:lnTo>
                  <a:pt x="24763" y="1901503"/>
                </a:lnTo>
                <a:lnTo>
                  <a:pt x="20947" y="1850478"/>
                </a:lnTo>
                <a:lnTo>
                  <a:pt x="17450" y="1799454"/>
                </a:lnTo>
                <a:lnTo>
                  <a:pt x="14272" y="1748429"/>
                </a:lnTo>
                <a:lnTo>
                  <a:pt x="11412" y="1697404"/>
                </a:lnTo>
                <a:lnTo>
                  <a:pt x="8871" y="1646380"/>
                </a:lnTo>
                <a:lnTo>
                  <a:pt x="6648" y="1595355"/>
                </a:lnTo>
                <a:lnTo>
                  <a:pt x="4743" y="1544331"/>
                </a:lnTo>
                <a:lnTo>
                  <a:pt x="3158" y="1493307"/>
                </a:lnTo>
                <a:lnTo>
                  <a:pt x="1890" y="1442282"/>
                </a:lnTo>
                <a:lnTo>
                  <a:pt x="941" y="1391258"/>
                </a:lnTo>
                <a:lnTo>
                  <a:pt x="311" y="1340234"/>
                </a:lnTo>
                <a:lnTo>
                  <a:pt x="0" y="1289210"/>
                </a:lnTo>
                <a:lnTo>
                  <a:pt x="6" y="1238186"/>
                </a:lnTo>
                <a:lnTo>
                  <a:pt x="332" y="1187162"/>
                </a:lnTo>
                <a:lnTo>
                  <a:pt x="976" y="1136138"/>
                </a:lnTo>
                <a:lnTo>
                  <a:pt x="1938" y="1085114"/>
                </a:lnTo>
                <a:lnTo>
                  <a:pt x="3219" y="1034090"/>
                </a:lnTo>
                <a:lnTo>
                  <a:pt x="4818" y="983066"/>
                </a:lnTo>
                <a:lnTo>
                  <a:pt x="6736" y="932042"/>
                </a:lnTo>
                <a:lnTo>
                  <a:pt x="8973" y="881018"/>
                </a:lnTo>
                <a:lnTo>
                  <a:pt x="11528" y="829995"/>
                </a:lnTo>
                <a:lnTo>
                  <a:pt x="14402" y="778971"/>
                </a:lnTo>
                <a:lnTo>
                  <a:pt x="17594" y="727947"/>
                </a:lnTo>
                <a:lnTo>
                  <a:pt x="21104" y="676924"/>
                </a:lnTo>
                <a:lnTo>
                  <a:pt x="24933" y="625900"/>
                </a:lnTo>
                <a:lnTo>
                  <a:pt x="29081" y="574877"/>
                </a:lnTo>
                <a:lnTo>
                  <a:pt x="33547" y="523853"/>
                </a:lnTo>
                <a:lnTo>
                  <a:pt x="39283" y="481291"/>
                </a:lnTo>
                <a:lnTo>
                  <a:pt x="48718" y="439392"/>
                </a:lnTo>
                <a:lnTo>
                  <a:pt x="61778" y="398479"/>
                </a:lnTo>
                <a:lnTo>
                  <a:pt x="78365" y="358864"/>
                </a:lnTo>
                <a:lnTo>
                  <a:pt x="98351" y="320850"/>
                </a:lnTo>
                <a:lnTo>
                  <a:pt x="121584" y="284729"/>
                </a:lnTo>
                <a:lnTo>
                  <a:pt x="147885" y="250777"/>
                </a:lnTo>
                <a:lnTo>
                  <a:pt x="177053" y="219254"/>
                </a:lnTo>
                <a:lnTo>
                  <a:pt x="208865" y="190401"/>
                </a:lnTo>
                <a:lnTo>
                  <a:pt x="243077" y="164439"/>
                </a:lnTo>
                <a:lnTo>
                  <a:pt x="279427" y="141567"/>
                </a:lnTo>
                <a:lnTo>
                  <a:pt x="317638" y="121960"/>
                </a:lnTo>
                <a:lnTo>
                  <a:pt x="357416" y="105768"/>
                </a:lnTo>
                <a:lnTo>
                  <a:pt x="398457" y="93116"/>
                </a:lnTo>
                <a:lnTo>
                  <a:pt x="440447" y="84099"/>
                </a:lnTo>
                <a:lnTo>
                  <a:pt x="483065" y="78786"/>
                </a:lnTo>
                <a:lnTo>
                  <a:pt x="584971" y="70887"/>
                </a:lnTo>
                <a:lnTo>
                  <a:pt x="686876" y="63405"/>
                </a:lnTo>
                <a:lnTo>
                  <a:pt x="788782" y="56340"/>
                </a:lnTo>
                <a:lnTo>
                  <a:pt x="890687" y="49691"/>
                </a:lnTo>
                <a:lnTo>
                  <a:pt x="992592" y="43460"/>
                </a:lnTo>
                <a:lnTo>
                  <a:pt x="1094497" y="37645"/>
                </a:lnTo>
                <a:lnTo>
                  <a:pt x="1196403" y="32248"/>
                </a:lnTo>
                <a:lnTo>
                  <a:pt x="1298308" y="27267"/>
                </a:lnTo>
                <a:lnTo>
                  <a:pt x="1400212" y="22704"/>
                </a:lnTo>
                <a:lnTo>
                  <a:pt x="1502117" y="18557"/>
                </a:lnTo>
                <a:lnTo>
                  <a:pt x="1604022" y="14827"/>
                </a:lnTo>
                <a:lnTo>
                  <a:pt x="1705926" y="11514"/>
                </a:lnTo>
                <a:lnTo>
                  <a:pt x="1807831" y="8619"/>
                </a:lnTo>
                <a:lnTo>
                  <a:pt x="1909735" y="6140"/>
                </a:lnTo>
                <a:lnTo>
                  <a:pt x="2011640" y="4078"/>
                </a:lnTo>
                <a:lnTo>
                  <a:pt x="2113544" y="2433"/>
                </a:lnTo>
                <a:lnTo>
                  <a:pt x="2215448" y="1205"/>
                </a:lnTo>
                <a:lnTo>
                  <a:pt x="2317352" y="394"/>
                </a:lnTo>
                <a:lnTo>
                  <a:pt x="2419256" y="0"/>
                </a:lnTo>
                <a:lnTo>
                  <a:pt x="2521160" y="22"/>
                </a:lnTo>
                <a:lnTo>
                  <a:pt x="2623064" y="462"/>
                </a:lnTo>
                <a:lnTo>
                  <a:pt x="2724967" y="1319"/>
                </a:lnTo>
                <a:lnTo>
                  <a:pt x="2826871" y="2592"/>
                </a:lnTo>
                <a:lnTo>
                  <a:pt x="2928774" y="4283"/>
                </a:lnTo>
                <a:lnTo>
                  <a:pt x="3030677" y="6391"/>
                </a:lnTo>
                <a:lnTo>
                  <a:pt x="3132581" y="8915"/>
                </a:lnTo>
                <a:lnTo>
                  <a:pt x="3234484" y="11857"/>
                </a:lnTo>
                <a:lnTo>
                  <a:pt x="3336387" y="15215"/>
                </a:lnTo>
                <a:lnTo>
                  <a:pt x="3438290" y="18991"/>
                </a:lnTo>
                <a:lnTo>
                  <a:pt x="3540193" y="23183"/>
                </a:lnTo>
                <a:lnTo>
                  <a:pt x="3642096" y="27792"/>
                </a:lnTo>
                <a:lnTo>
                  <a:pt x="3743998" y="32818"/>
                </a:lnTo>
                <a:lnTo>
                  <a:pt x="3845901" y="38262"/>
                </a:lnTo>
                <a:lnTo>
                  <a:pt x="3947803" y="44122"/>
                </a:lnTo>
                <a:lnTo>
                  <a:pt x="4049706" y="50399"/>
                </a:lnTo>
                <a:lnTo>
                  <a:pt x="4151608" y="57093"/>
                </a:lnTo>
                <a:lnTo>
                  <a:pt x="4253510" y="64204"/>
                </a:lnTo>
                <a:lnTo>
                  <a:pt x="4355412" y="71732"/>
                </a:lnTo>
                <a:lnTo>
                  <a:pt x="4457314" y="79677"/>
                </a:lnTo>
                <a:lnTo>
                  <a:pt x="4499591" y="84912"/>
                </a:lnTo>
                <a:lnTo>
                  <a:pt x="4541254" y="93792"/>
                </a:lnTo>
                <a:lnTo>
                  <a:pt x="4581991" y="106250"/>
                </a:lnTo>
                <a:lnTo>
                  <a:pt x="4621495" y="122191"/>
                </a:lnTo>
                <a:lnTo>
                  <a:pt x="4659469" y="141496"/>
                </a:lnTo>
                <a:lnTo>
                  <a:pt x="4695627" y="164019"/>
                </a:lnTo>
                <a:lnTo>
                  <a:pt x="4729696" y="189592"/>
                </a:lnTo>
                <a:lnTo>
                  <a:pt x="4761422" y="218020"/>
                </a:lnTo>
                <a:lnTo>
                  <a:pt x="4790563" y="249092"/>
                </a:lnTo>
                <a:lnTo>
                  <a:pt x="4816903" y="282572"/>
                </a:lnTo>
                <a:lnTo>
                  <a:pt x="4840241" y="318209"/>
                </a:lnTo>
                <a:lnTo>
                  <a:pt x="4860403" y="355735"/>
                </a:lnTo>
                <a:lnTo>
                  <a:pt x="4877237" y="394867"/>
                </a:lnTo>
                <a:lnTo>
                  <a:pt x="4890617" y="435311"/>
                </a:lnTo>
                <a:lnTo>
                  <a:pt x="4900440" y="476762"/>
                </a:lnTo>
                <a:lnTo>
                  <a:pt x="4906634" y="518908"/>
                </a:lnTo>
                <a:lnTo>
                  <a:pt x="4911785" y="570284"/>
                </a:lnTo>
                <a:lnTo>
                  <a:pt x="4916568" y="621659"/>
                </a:lnTo>
                <a:lnTo>
                  <a:pt x="4920983" y="673034"/>
                </a:lnTo>
                <a:lnTo>
                  <a:pt x="4925030" y="724410"/>
                </a:lnTo>
                <a:lnTo>
                  <a:pt x="4928709" y="775785"/>
                </a:lnTo>
                <a:lnTo>
                  <a:pt x="4932020" y="827160"/>
                </a:lnTo>
                <a:lnTo>
                  <a:pt x="4934963" y="878536"/>
                </a:lnTo>
                <a:lnTo>
                  <a:pt x="4937538" y="929911"/>
                </a:lnTo>
                <a:lnTo>
                  <a:pt x="4939746" y="981287"/>
                </a:lnTo>
                <a:lnTo>
                  <a:pt x="4941585" y="1032662"/>
                </a:lnTo>
                <a:lnTo>
                  <a:pt x="4943057" y="1084037"/>
                </a:lnTo>
                <a:lnTo>
                  <a:pt x="4944161" y="1135413"/>
                </a:lnTo>
                <a:lnTo>
                  <a:pt x="4944897" y="1186788"/>
                </a:lnTo>
                <a:lnTo>
                  <a:pt x="4945264" y="1238164"/>
                </a:lnTo>
                <a:lnTo>
                  <a:pt x="4945264" y="1289539"/>
                </a:lnTo>
                <a:lnTo>
                  <a:pt x="4944897" y="1340914"/>
                </a:lnTo>
                <a:lnTo>
                  <a:pt x="4944161" y="1392290"/>
                </a:lnTo>
                <a:lnTo>
                  <a:pt x="4943057" y="1443665"/>
                </a:lnTo>
                <a:lnTo>
                  <a:pt x="4941585" y="1495040"/>
                </a:lnTo>
                <a:lnTo>
                  <a:pt x="4939746" y="1546416"/>
                </a:lnTo>
                <a:lnTo>
                  <a:pt x="4937538" y="1597791"/>
                </a:lnTo>
                <a:lnTo>
                  <a:pt x="4934963" y="1649167"/>
                </a:lnTo>
                <a:lnTo>
                  <a:pt x="4932020" y="1700542"/>
                </a:lnTo>
                <a:lnTo>
                  <a:pt x="4928709" y="1751917"/>
                </a:lnTo>
                <a:lnTo>
                  <a:pt x="4925030" y="1803293"/>
                </a:lnTo>
                <a:lnTo>
                  <a:pt x="4920983" y="1854668"/>
                </a:lnTo>
                <a:lnTo>
                  <a:pt x="4916568" y="1906044"/>
                </a:lnTo>
                <a:lnTo>
                  <a:pt x="4911785" y="1957419"/>
                </a:lnTo>
                <a:lnTo>
                  <a:pt x="4906634" y="2008794"/>
                </a:lnTo>
                <a:lnTo>
                  <a:pt x="4900444" y="2051154"/>
                </a:lnTo>
                <a:lnTo>
                  <a:pt x="4890588" y="2092813"/>
                </a:lnTo>
                <a:lnTo>
                  <a:pt x="4877142" y="2133456"/>
                </a:lnTo>
                <a:lnTo>
                  <a:pt x="4860207" y="2172774"/>
                </a:lnTo>
                <a:lnTo>
                  <a:pt x="4839914" y="2210468"/>
                </a:lnTo>
                <a:lnTo>
                  <a:pt x="4816416" y="2246252"/>
                </a:lnTo>
                <a:lnTo>
                  <a:pt x="4789890" y="2279853"/>
                </a:lnTo>
                <a:lnTo>
                  <a:pt x="4760540" y="2311017"/>
                </a:lnTo>
                <a:lnTo>
                  <a:pt x="4728587" y="2339507"/>
                </a:lnTo>
                <a:lnTo>
                  <a:pt x="4694275" y="2365107"/>
                </a:lnTo>
                <a:lnTo>
                  <a:pt x="4657864" y="2387621"/>
                </a:lnTo>
                <a:lnTo>
                  <a:pt x="4619631" y="2406879"/>
                </a:lnTo>
                <a:lnTo>
                  <a:pt x="4579866" y="2422735"/>
                </a:lnTo>
                <a:lnTo>
                  <a:pt x="4538872" y="2435067"/>
                </a:lnTo>
                <a:lnTo>
                  <a:pt x="4496959" y="2443784"/>
                </a:lnTo>
                <a:lnTo>
                  <a:pt x="4454446" y="2448817"/>
                </a:lnTo>
                <a:lnTo>
                  <a:pt x="4301816" y="2459621"/>
                </a:lnTo>
                <a:lnTo>
                  <a:pt x="4149186" y="2469561"/>
                </a:lnTo>
                <a:lnTo>
                  <a:pt x="3996556" y="2478639"/>
                </a:lnTo>
                <a:lnTo>
                  <a:pt x="3843926" y="2486854"/>
                </a:lnTo>
                <a:lnTo>
                  <a:pt x="3691296" y="2494207"/>
                </a:lnTo>
                <a:lnTo>
                  <a:pt x="3538665" y="2500696"/>
                </a:lnTo>
                <a:lnTo>
                  <a:pt x="3386034" y="2506323"/>
                </a:lnTo>
                <a:lnTo>
                  <a:pt x="3233404" y="2511087"/>
                </a:lnTo>
                <a:lnTo>
                  <a:pt x="3080773" y="2514989"/>
                </a:lnTo>
                <a:lnTo>
                  <a:pt x="2928142" y="2518027"/>
                </a:lnTo>
                <a:lnTo>
                  <a:pt x="2775511" y="2520203"/>
                </a:lnTo>
                <a:lnTo>
                  <a:pt x="2622880" y="2521516"/>
                </a:lnTo>
                <a:lnTo>
                  <a:pt x="2470249" y="2521967"/>
                </a:lnTo>
                <a:close/>
              </a:path>
            </a:pathLst>
          </a:custGeom>
          <a:solidFill>
            <a:srgbClr val="FFFFFF"/>
          </a:solidFill>
        </p:spPr>
        <p:txBody>
          <a:bodyPr wrap="square" lIns="0" tIns="0" rIns="0" bIns="0" rtlCol="0"/>
          <a:lstStyle/>
          <a:p>
            <a:pPr defTabSz="495330"/>
            <a:endParaRPr sz="975" kern="0">
              <a:solidFill>
                <a:sysClr val="windowText" lastClr="000000"/>
              </a:solidFill>
            </a:endParaRPr>
          </a:p>
        </p:txBody>
      </p:sp>
      <p:sp>
        <p:nvSpPr>
          <p:cNvPr id="8" name="object 8"/>
          <p:cNvSpPr/>
          <p:nvPr/>
        </p:nvSpPr>
        <p:spPr>
          <a:xfrm>
            <a:off x="5907246" y="3161318"/>
            <a:ext cx="699267" cy="460216"/>
          </a:xfrm>
          <a:custGeom>
            <a:avLst/>
            <a:gdLst/>
            <a:ahLst/>
            <a:cxnLst/>
            <a:rect l="l" t="t" r="r" b="b"/>
            <a:pathLst>
              <a:path w="1290954" h="849629">
                <a:moveTo>
                  <a:pt x="728274" y="129004"/>
                </a:moveTo>
                <a:lnTo>
                  <a:pt x="718645" y="106015"/>
                </a:lnTo>
                <a:lnTo>
                  <a:pt x="716890" y="82225"/>
                </a:lnTo>
                <a:lnTo>
                  <a:pt x="726611" y="65812"/>
                </a:lnTo>
                <a:lnTo>
                  <a:pt x="778730" y="53917"/>
                </a:lnTo>
                <a:lnTo>
                  <a:pt x="828477" y="45629"/>
                </a:lnTo>
                <a:lnTo>
                  <a:pt x="888654" y="36583"/>
                </a:lnTo>
                <a:lnTo>
                  <a:pt x="955236" y="27379"/>
                </a:lnTo>
                <a:lnTo>
                  <a:pt x="1024201" y="18617"/>
                </a:lnTo>
                <a:lnTo>
                  <a:pt x="1091528" y="10897"/>
                </a:lnTo>
                <a:lnTo>
                  <a:pt x="1153193" y="4821"/>
                </a:lnTo>
                <a:lnTo>
                  <a:pt x="1205174" y="988"/>
                </a:lnTo>
                <a:lnTo>
                  <a:pt x="1243448" y="0"/>
                </a:lnTo>
                <a:lnTo>
                  <a:pt x="1263993" y="2456"/>
                </a:lnTo>
                <a:lnTo>
                  <a:pt x="1277027" y="10051"/>
                </a:lnTo>
                <a:lnTo>
                  <a:pt x="1287301" y="21890"/>
                </a:lnTo>
                <a:lnTo>
                  <a:pt x="1290801" y="38542"/>
                </a:lnTo>
                <a:lnTo>
                  <a:pt x="1283511" y="60578"/>
                </a:lnTo>
                <a:lnTo>
                  <a:pt x="1249582" y="112448"/>
                </a:lnTo>
                <a:lnTo>
                  <a:pt x="1211820" y="164848"/>
                </a:lnTo>
                <a:lnTo>
                  <a:pt x="1159588" y="232479"/>
                </a:lnTo>
                <a:lnTo>
                  <a:pt x="1124855" y="275053"/>
                </a:lnTo>
                <a:lnTo>
                  <a:pt x="1124062" y="275969"/>
                </a:lnTo>
                <a:lnTo>
                  <a:pt x="1063785" y="201076"/>
                </a:lnTo>
                <a:lnTo>
                  <a:pt x="1052236" y="209307"/>
                </a:lnTo>
                <a:lnTo>
                  <a:pt x="971754" y="109311"/>
                </a:lnTo>
                <a:lnTo>
                  <a:pt x="942970" y="113239"/>
                </a:lnTo>
                <a:lnTo>
                  <a:pt x="909425" y="119721"/>
                </a:lnTo>
                <a:lnTo>
                  <a:pt x="847727" y="133031"/>
                </a:lnTo>
                <a:lnTo>
                  <a:pt x="823532" y="138714"/>
                </a:lnTo>
                <a:lnTo>
                  <a:pt x="794713" y="144605"/>
                </a:lnTo>
                <a:lnTo>
                  <a:pt x="766013" y="147205"/>
                </a:lnTo>
                <a:lnTo>
                  <a:pt x="742177" y="143015"/>
                </a:lnTo>
                <a:lnTo>
                  <a:pt x="728274" y="129004"/>
                </a:lnTo>
                <a:close/>
              </a:path>
              <a:path w="1290954" h="849629">
                <a:moveTo>
                  <a:pt x="1058900" y="205327"/>
                </a:moveTo>
                <a:lnTo>
                  <a:pt x="1061906" y="202711"/>
                </a:lnTo>
                <a:lnTo>
                  <a:pt x="1063785" y="201076"/>
                </a:lnTo>
                <a:lnTo>
                  <a:pt x="1062314" y="203218"/>
                </a:lnTo>
                <a:lnTo>
                  <a:pt x="1059548" y="205338"/>
                </a:lnTo>
                <a:lnTo>
                  <a:pt x="1058900" y="205327"/>
                </a:lnTo>
                <a:close/>
              </a:path>
              <a:path w="1290954" h="849629">
                <a:moveTo>
                  <a:pt x="973715" y="399648"/>
                </a:moveTo>
                <a:lnTo>
                  <a:pt x="964612" y="378347"/>
                </a:lnTo>
                <a:lnTo>
                  <a:pt x="970375" y="350513"/>
                </a:lnTo>
                <a:lnTo>
                  <a:pt x="985122" y="320345"/>
                </a:lnTo>
                <a:lnTo>
                  <a:pt x="1002971" y="292048"/>
                </a:lnTo>
                <a:lnTo>
                  <a:pt x="1017554" y="274223"/>
                </a:lnTo>
                <a:lnTo>
                  <a:pt x="1039702" y="247009"/>
                </a:lnTo>
                <a:lnTo>
                  <a:pt x="1058687" y="219572"/>
                </a:lnTo>
                <a:lnTo>
                  <a:pt x="1063785" y="201076"/>
                </a:lnTo>
                <a:lnTo>
                  <a:pt x="1124062" y="275969"/>
                </a:lnTo>
                <a:lnTo>
                  <a:pt x="1088001" y="317605"/>
                </a:lnTo>
                <a:lnTo>
                  <a:pt x="1051742" y="355736"/>
                </a:lnTo>
                <a:lnTo>
                  <a:pt x="1021899" y="382291"/>
                </a:lnTo>
                <a:lnTo>
                  <a:pt x="1020544" y="383497"/>
                </a:lnTo>
                <a:lnTo>
                  <a:pt x="1018796" y="385052"/>
                </a:lnTo>
                <a:lnTo>
                  <a:pt x="991882" y="401155"/>
                </a:lnTo>
                <a:lnTo>
                  <a:pt x="973715" y="399648"/>
                </a:lnTo>
                <a:close/>
              </a:path>
              <a:path w="1290954" h="849629">
                <a:moveTo>
                  <a:pt x="12362" y="816160"/>
                </a:moveTo>
                <a:lnTo>
                  <a:pt x="0" y="778440"/>
                </a:lnTo>
                <a:lnTo>
                  <a:pt x="5000" y="732921"/>
                </a:lnTo>
                <a:lnTo>
                  <a:pt x="17652" y="716799"/>
                </a:lnTo>
                <a:lnTo>
                  <a:pt x="85802" y="665361"/>
                </a:lnTo>
                <a:lnTo>
                  <a:pt x="134792" y="633296"/>
                </a:lnTo>
                <a:lnTo>
                  <a:pt x="189386" y="599167"/>
                </a:lnTo>
                <a:lnTo>
                  <a:pt x="246332" y="564600"/>
                </a:lnTo>
                <a:lnTo>
                  <a:pt x="302375" y="531220"/>
                </a:lnTo>
                <a:lnTo>
                  <a:pt x="354261" y="500654"/>
                </a:lnTo>
                <a:lnTo>
                  <a:pt x="398737" y="474526"/>
                </a:lnTo>
                <a:lnTo>
                  <a:pt x="432547" y="454463"/>
                </a:lnTo>
                <a:lnTo>
                  <a:pt x="452440" y="442089"/>
                </a:lnTo>
                <a:lnTo>
                  <a:pt x="489880" y="417016"/>
                </a:lnTo>
                <a:lnTo>
                  <a:pt x="528501" y="391649"/>
                </a:lnTo>
                <a:lnTo>
                  <a:pt x="567725" y="366558"/>
                </a:lnTo>
                <a:lnTo>
                  <a:pt x="606979" y="342316"/>
                </a:lnTo>
                <a:lnTo>
                  <a:pt x="685444" y="296031"/>
                </a:lnTo>
                <a:lnTo>
                  <a:pt x="726711" y="271232"/>
                </a:lnTo>
                <a:lnTo>
                  <a:pt x="768874" y="245366"/>
                </a:lnTo>
                <a:lnTo>
                  <a:pt x="811324" y="218697"/>
                </a:lnTo>
                <a:lnTo>
                  <a:pt x="853448" y="191491"/>
                </a:lnTo>
                <a:lnTo>
                  <a:pt x="894636" y="164014"/>
                </a:lnTo>
                <a:lnTo>
                  <a:pt x="934275" y="136532"/>
                </a:lnTo>
                <a:lnTo>
                  <a:pt x="970612" y="110141"/>
                </a:lnTo>
                <a:lnTo>
                  <a:pt x="971754" y="109311"/>
                </a:lnTo>
                <a:lnTo>
                  <a:pt x="1052236" y="209307"/>
                </a:lnTo>
                <a:lnTo>
                  <a:pt x="1025181" y="228590"/>
                </a:lnTo>
                <a:lnTo>
                  <a:pt x="984998" y="256583"/>
                </a:lnTo>
                <a:lnTo>
                  <a:pt x="943532" y="284922"/>
                </a:lnTo>
                <a:lnTo>
                  <a:pt x="901079" y="313476"/>
                </a:lnTo>
                <a:lnTo>
                  <a:pt x="857936" y="342112"/>
                </a:lnTo>
                <a:lnTo>
                  <a:pt x="814398" y="370699"/>
                </a:lnTo>
                <a:lnTo>
                  <a:pt x="770761" y="399105"/>
                </a:lnTo>
                <a:lnTo>
                  <a:pt x="727322" y="427198"/>
                </a:lnTo>
                <a:lnTo>
                  <a:pt x="684378" y="454847"/>
                </a:lnTo>
                <a:lnTo>
                  <a:pt x="601154" y="508281"/>
                </a:lnTo>
                <a:lnTo>
                  <a:pt x="561468" y="533804"/>
                </a:lnTo>
                <a:lnTo>
                  <a:pt x="533741" y="552533"/>
                </a:lnTo>
                <a:lnTo>
                  <a:pt x="498288" y="577543"/>
                </a:lnTo>
                <a:lnTo>
                  <a:pt x="410425" y="640519"/>
                </a:lnTo>
                <a:lnTo>
                  <a:pt x="361127" y="675537"/>
                </a:lnTo>
                <a:lnTo>
                  <a:pt x="310324" y="710946"/>
                </a:lnTo>
                <a:lnTo>
                  <a:pt x="259572" y="745273"/>
                </a:lnTo>
                <a:lnTo>
                  <a:pt x="210428" y="777044"/>
                </a:lnTo>
                <a:lnTo>
                  <a:pt x="164446" y="804786"/>
                </a:lnTo>
                <a:lnTo>
                  <a:pt x="123183" y="827027"/>
                </a:lnTo>
                <a:lnTo>
                  <a:pt x="88194" y="842294"/>
                </a:lnTo>
                <a:lnTo>
                  <a:pt x="61034" y="849114"/>
                </a:lnTo>
                <a:lnTo>
                  <a:pt x="35052" y="841309"/>
                </a:lnTo>
                <a:lnTo>
                  <a:pt x="12362" y="816160"/>
                </a:lnTo>
                <a:close/>
              </a:path>
            </a:pathLst>
          </a:custGeom>
          <a:solidFill>
            <a:srgbClr val="818F99"/>
          </a:solidFill>
        </p:spPr>
        <p:txBody>
          <a:bodyPr wrap="square" lIns="0" tIns="0" rIns="0" bIns="0" rtlCol="0"/>
          <a:lstStyle/>
          <a:p>
            <a:pPr defTabSz="495330"/>
            <a:endParaRPr sz="975" kern="0">
              <a:solidFill>
                <a:sysClr val="windowText" lastClr="000000"/>
              </a:solidFill>
            </a:endParaRPr>
          </a:p>
        </p:txBody>
      </p:sp>
      <p:sp>
        <p:nvSpPr>
          <p:cNvPr id="9" name="object 9"/>
          <p:cNvSpPr/>
          <p:nvPr/>
        </p:nvSpPr>
        <p:spPr>
          <a:xfrm>
            <a:off x="3828348" y="2793814"/>
            <a:ext cx="379042" cy="632539"/>
          </a:xfrm>
          <a:custGeom>
            <a:avLst/>
            <a:gdLst/>
            <a:ahLst/>
            <a:cxnLst/>
            <a:rect l="l" t="t" r="r" b="b"/>
            <a:pathLst>
              <a:path w="699770" h="1167764">
                <a:moveTo>
                  <a:pt x="92856" y="499048"/>
                </a:moveTo>
                <a:lnTo>
                  <a:pt x="72216" y="506574"/>
                </a:lnTo>
                <a:lnTo>
                  <a:pt x="51196" y="507133"/>
                </a:lnTo>
                <a:lnTo>
                  <a:pt x="37263" y="497970"/>
                </a:lnTo>
                <a:lnTo>
                  <a:pt x="27822" y="443590"/>
                </a:lnTo>
                <a:lnTo>
                  <a:pt x="21964" y="392162"/>
                </a:lnTo>
                <a:lnTo>
                  <a:pt x="15952" y="330881"/>
                </a:lnTo>
                <a:lnTo>
                  <a:pt x="10268" y="264493"/>
                </a:lnTo>
                <a:lnTo>
                  <a:pt x="5393" y="197746"/>
                </a:lnTo>
                <a:lnTo>
                  <a:pt x="1809" y="135386"/>
                </a:lnTo>
                <a:lnTo>
                  <a:pt x="0" y="82162"/>
                </a:lnTo>
                <a:lnTo>
                  <a:pt x="445" y="42820"/>
                </a:lnTo>
                <a:lnTo>
                  <a:pt x="3628" y="22108"/>
                </a:lnTo>
                <a:lnTo>
                  <a:pt x="10855" y="10947"/>
                </a:lnTo>
                <a:lnTo>
                  <a:pt x="21705" y="2391"/>
                </a:lnTo>
                <a:lnTo>
                  <a:pt x="36513" y="0"/>
                </a:lnTo>
                <a:lnTo>
                  <a:pt x="55613" y="7331"/>
                </a:lnTo>
                <a:lnTo>
                  <a:pt x="99878" y="39354"/>
                </a:lnTo>
                <a:lnTo>
                  <a:pt x="144451" y="74774"/>
                </a:lnTo>
                <a:lnTo>
                  <a:pt x="173701" y="99279"/>
                </a:lnTo>
                <a:lnTo>
                  <a:pt x="211927" y="132467"/>
                </a:lnTo>
                <a:lnTo>
                  <a:pt x="238499" y="156764"/>
                </a:lnTo>
                <a:lnTo>
                  <a:pt x="170216" y="206620"/>
                </a:lnTo>
                <a:lnTo>
                  <a:pt x="176974" y="217138"/>
                </a:lnTo>
                <a:lnTo>
                  <a:pt x="85605" y="283850"/>
                </a:lnTo>
                <a:lnTo>
                  <a:pt x="87871" y="309357"/>
                </a:lnTo>
                <a:lnTo>
                  <a:pt x="92188" y="339161"/>
                </a:lnTo>
                <a:lnTo>
                  <a:pt x="101351" y="394037"/>
                </a:lnTo>
                <a:lnTo>
                  <a:pt x="105353" y="415576"/>
                </a:lnTo>
                <a:lnTo>
                  <a:pt x="109346" y="441196"/>
                </a:lnTo>
                <a:lnTo>
                  <a:pt x="110446" y="466573"/>
                </a:lnTo>
                <a:lnTo>
                  <a:pt x="105770" y="487386"/>
                </a:lnTo>
                <a:lnTo>
                  <a:pt x="92856" y="499048"/>
                </a:lnTo>
                <a:close/>
              </a:path>
              <a:path w="699770" h="1167764">
                <a:moveTo>
                  <a:pt x="173757" y="211097"/>
                </a:moveTo>
                <a:lnTo>
                  <a:pt x="173484" y="210752"/>
                </a:lnTo>
                <a:lnTo>
                  <a:pt x="171578" y="208342"/>
                </a:lnTo>
                <a:lnTo>
                  <a:pt x="170216" y="206620"/>
                </a:lnTo>
                <a:lnTo>
                  <a:pt x="172041" y="208003"/>
                </a:lnTo>
                <a:lnTo>
                  <a:pt x="173793" y="210527"/>
                </a:lnTo>
                <a:lnTo>
                  <a:pt x="173757" y="211097"/>
                </a:lnTo>
                <a:close/>
              </a:path>
              <a:path w="699770" h="1167764">
                <a:moveTo>
                  <a:pt x="341325" y="294152"/>
                </a:moveTo>
                <a:lnTo>
                  <a:pt x="322194" y="301285"/>
                </a:lnTo>
                <a:lnTo>
                  <a:pt x="297924" y="295058"/>
                </a:lnTo>
                <a:lnTo>
                  <a:pt x="271973" y="280823"/>
                </a:lnTo>
                <a:lnTo>
                  <a:pt x="247797" y="263934"/>
                </a:lnTo>
                <a:lnTo>
                  <a:pt x="232707" y="250356"/>
                </a:lnTo>
                <a:lnTo>
                  <a:pt x="209663" y="229728"/>
                </a:lnTo>
                <a:lnTo>
                  <a:pt x="186291" y="211874"/>
                </a:lnTo>
                <a:lnTo>
                  <a:pt x="170216" y="206620"/>
                </a:lnTo>
                <a:lnTo>
                  <a:pt x="238499" y="156764"/>
                </a:lnTo>
                <a:lnTo>
                  <a:pt x="253518" y="170497"/>
                </a:lnTo>
                <a:lnTo>
                  <a:pt x="292864" y="209523"/>
                </a:lnTo>
                <a:lnTo>
                  <a:pt x="324354" y="245704"/>
                </a:lnTo>
                <a:lnTo>
                  <a:pt x="342311" y="275084"/>
                </a:lnTo>
                <a:lnTo>
                  <a:pt x="341325" y="294152"/>
                </a:lnTo>
                <a:close/>
              </a:path>
              <a:path w="699770" h="1167764">
                <a:moveTo>
                  <a:pt x="668230" y="1157873"/>
                </a:moveTo>
                <a:lnTo>
                  <a:pt x="634505" y="1167195"/>
                </a:lnTo>
                <a:lnTo>
                  <a:pt x="594633" y="1160906"/>
                </a:lnTo>
                <a:lnTo>
                  <a:pt x="577135" y="1144495"/>
                </a:lnTo>
                <a:lnTo>
                  <a:pt x="551891" y="1108416"/>
                </a:lnTo>
                <a:lnTo>
                  <a:pt x="521266" y="1058022"/>
                </a:lnTo>
                <a:lnTo>
                  <a:pt x="487629" y="998669"/>
                </a:lnTo>
                <a:lnTo>
                  <a:pt x="453346" y="935710"/>
                </a:lnTo>
                <a:lnTo>
                  <a:pt x="420784" y="874498"/>
                </a:lnTo>
                <a:lnTo>
                  <a:pt x="392311" y="820388"/>
                </a:lnTo>
                <a:lnTo>
                  <a:pt x="370292" y="778734"/>
                </a:lnTo>
                <a:lnTo>
                  <a:pt x="357097" y="754889"/>
                </a:lnTo>
                <a:lnTo>
                  <a:pt x="331389" y="712199"/>
                </a:lnTo>
                <a:lnTo>
                  <a:pt x="305539" y="668072"/>
                </a:lnTo>
                <a:lnTo>
                  <a:pt x="280484" y="623547"/>
                </a:lnTo>
                <a:lnTo>
                  <a:pt x="257161" y="579658"/>
                </a:lnTo>
                <a:lnTo>
                  <a:pt x="235336" y="538414"/>
                </a:lnTo>
                <a:lnTo>
                  <a:pt x="212098" y="495465"/>
                </a:lnTo>
                <a:lnTo>
                  <a:pt x="187757" y="451631"/>
                </a:lnTo>
                <a:lnTo>
                  <a:pt x="162626" y="407733"/>
                </a:lnTo>
                <a:lnTo>
                  <a:pt x="137016" y="364590"/>
                </a:lnTo>
                <a:lnTo>
                  <a:pt x="111239" y="323022"/>
                </a:lnTo>
                <a:lnTo>
                  <a:pt x="86286" y="284891"/>
                </a:lnTo>
                <a:lnTo>
                  <a:pt x="85605" y="283850"/>
                </a:lnTo>
                <a:lnTo>
                  <a:pt x="176974" y="217138"/>
                </a:lnTo>
                <a:lnTo>
                  <a:pt x="225095" y="293242"/>
                </a:lnTo>
                <a:lnTo>
                  <a:pt x="253584" y="339866"/>
                </a:lnTo>
                <a:lnTo>
                  <a:pt x="281185" y="385840"/>
                </a:lnTo>
                <a:lnTo>
                  <a:pt x="309236" y="433231"/>
                </a:lnTo>
                <a:lnTo>
                  <a:pt x="337051" y="480735"/>
                </a:lnTo>
                <a:lnTo>
                  <a:pt x="364451" y="527893"/>
                </a:lnTo>
                <a:lnTo>
                  <a:pt x="391257" y="574245"/>
                </a:lnTo>
                <a:lnTo>
                  <a:pt x="417289" y="619331"/>
                </a:lnTo>
                <a:lnTo>
                  <a:pt x="442368" y="662691"/>
                </a:lnTo>
                <a:lnTo>
                  <a:pt x="461443" y="693811"/>
                </a:lnTo>
                <a:lnTo>
                  <a:pt x="487667" y="734691"/>
                </a:lnTo>
                <a:lnTo>
                  <a:pt x="518910" y="782857"/>
                </a:lnTo>
                <a:lnTo>
                  <a:pt x="553043" y="835838"/>
                </a:lnTo>
                <a:lnTo>
                  <a:pt x="587935" y="891161"/>
                </a:lnTo>
                <a:lnTo>
                  <a:pt x="621458" y="946354"/>
                </a:lnTo>
                <a:lnTo>
                  <a:pt x="651482" y="998946"/>
                </a:lnTo>
                <a:lnTo>
                  <a:pt x="675877" y="1046462"/>
                </a:lnTo>
                <a:lnTo>
                  <a:pt x="692513" y="1086432"/>
                </a:lnTo>
                <a:lnTo>
                  <a:pt x="699262" y="1116383"/>
                </a:lnTo>
                <a:lnTo>
                  <a:pt x="691313" y="1138936"/>
                </a:lnTo>
                <a:lnTo>
                  <a:pt x="668230" y="1157873"/>
                </a:lnTo>
                <a:close/>
              </a:path>
            </a:pathLst>
          </a:custGeom>
          <a:solidFill>
            <a:srgbClr val="818F99"/>
          </a:solidFill>
        </p:spPr>
        <p:txBody>
          <a:bodyPr wrap="square" lIns="0" tIns="0" rIns="0" bIns="0" rtlCol="0"/>
          <a:lstStyle/>
          <a:p>
            <a:pPr defTabSz="495330"/>
            <a:endParaRPr sz="975" kern="0">
              <a:solidFill>
                <a:sysClr val="windowText" lastClr="000000"/>
              </a:solidFill>
            </a:endParaRPr>
          </a:p>
        </p:txBody>
      </p:sp>
      <p:grpSp>
        <p:nvGrpSpPr>
          <p:cNvPr id="10" name="object 10"/>
          <p:cNvGrpSpPr/>
          <p:nvPr/>
        </p:nvGrpSpPr>
        <p:grpSpPr>
          <a:xfrm>
            <a:off x="108065" y="3274565"/>
            <a:ext cx="2926741" cy="1722543"/>
            <a:chOff x="199504" y="4858389"/>
            <a:chExt cx="5403215" cy="3180080"/>
          </a:xfrm>
        </p:grpSpPr>
        <p:sp>
          <p:nvSpPr>
            <p:cNvPr id="11" name="object 11"/>
            <p:cNvSpPr/>
            <p:nvPr/>
          </p:nvSpPr>
          <p:spPr>
            <a:xfrm>
              <a:off x="199504" y="5282680"/>
              <a:ext cx="5403215" cy="2755900"/>
            </a:xfrm>
            <a:custGeom>
              <a:avLst/>
              <a:gdLst/>
              <a:ahLst/>
              <a:cxnLst/>
              <a:rect l="l" t="t" r="r" b="b"/>
              <a:pathLst>
                <a:path w="5403215" h="2755900">
                  <a:moveTo>
                    <a:pt x="2749402" y="2755412"/>
                  </a:moveTo>
                  <a:lnTo>
                    <a:pt x="2598153" y="2755302"/>
                  </a:lnTo>
                  <a:lnTo>
                    <a:pt x="2446904" y="2754416"/>
                  </a:lnTo>
                  <a:lnTo>
                    <a:pt x="2295654" y="2752755"/>
                  </a:lnTo>
                  <a:lnTo>
                    <a:pt x="2144405" y="2750318"/>
                  </a:lnTo>
                  <a:lnTo>
                    <a:pt x="1993155" y="2747106"/>
                  </a:lnTo>
                  <a:lnTo>
                    <a:pt x="1841905" y="2743119"/>
                  </a:lnTo>
                  <a:lnTo>
                    <a:pt x="1690655" y="2738356"/>
                  </a:lnTo>
                  <a:lnTo>
                    <a:pt x="1539405" y="2732818"/>
                  </a:lnTo>
                  <a:lnTo>
                    <a:pt x="1388155" y="2726504"/>
                  </a:lnTo>
                  <a:lnTo>
                    <a:pt x="1236905" y="2719415"/>
                  </a:lnTo>
                  <a:lnTo>
                    <a:pt x="1085655" y="2711550"/>
                  </a:lnTo>
                  <a:lnTo>
                    <a:pt x="934404" y="2702911"/>
                  </a:lnTo>
                  <a:lnTo>
                    <a:pt x="783154" y="2693495"/>
                  </a:lnTo>
                  <a:lnTo>
                    <a:pt x="631903" y="2683305"/>
                  </a:lnTo>
                  <a:lnTo>
                    <a:pt x="531069" y="2676080"/>
                  </a:lnTo>
                  <a:lnTo>
                    <a:pt x="484225" y="2670541"/>
                  </a:lnTo>
                  <a:lnTo>
                    <a:pt x="438050" y="2660907"/>
                  </a:lnTo>
                  <a:lnTo>
                    <a:pt x="392899" y="2647252"/>
                  </a:lnTo>
                  <a:lnTo>
                    <a:pt x="349124" y="2629682"/>
                  </a:lnTo>
                  <a:lnTo>
                    <a:pt x="307061" y="2608332"/>
                  </a:lnTo>
                  <a:lnTo>
                    <a:pt x="267039" y="2583368"/>
                  </a:lnTo>
                  <a:lnTo>
                    <a:pt x="229364" y="2554983"/>
                  </a:lnTo>
                  <a:lnTo>
                    <a:pt x="194331" y="2523397"/>
                  </a:lnTo>
                  <a:lnTo>
                    <a:pt x="162209" y="2488854"/>
                  </a:lnTo>
                  <a:lnTo>
                    <a:pt x="133247" y="2451623"/>
                  </a:lnTo>
                  <a:lnTo>
                    <a:pt x="107669" y="2411989"/>
                  </a:lnTo>
                  <a:lnTo>
                    <a:pt x="85674" y="2370261"/>
                  </a:lnTo>
                  <a:lnTo>
                    <a:pt x="67431" y="2326761"/>
                  </a:lnTo>
                  <a:lnTo>
                    <a:pt x="53081" y="2281827"/>
                  </a:lnTo>
                  <a:lnTo>
                    <a:pt x="42737" y="2235805"/>
                  </a:lnTo>
                  <a:lnTo>
                    <a:pt x="36477" y="2189052"/>
                  </a:lnTo>
                  <a:lnTo>
                    <a:pt x="32053" y="2138530"/>
                  </a:lnTo>
                  <a:lnTo>
                    <a:pt x="27916" y="2088007"/>
                  </a:lnTo>
                  <a:lnTo>
                    <a:pt x="24064" y="2037485"/>
                  </a:lnTo>
                  <a:lnTo>
                    <a:pt x="20498" y="1986963"/>
                  </a:lnTo>
                  <a:lnTo>
                    <a:pt x="17218" y="1936441"/>
                  </a:lnTo>
                  <a:lnTo>
                    <a:pt x="14223" y="1885919"/>
                  </a:lnTo>
                  <a:lnTo>
                    <a:pt x="11515" y="1835397"/>
                  </a:lnTo>
                  <a:lnTo>
                    <a:pt x="9092" y="1784875"/>
                  </a:lnTo>
                  <a:lnTo>
                    <a:pt x="6955" y="1734353"/>
                  </a:lnTo>
                  <a:lnTo>
                    <a:pt x="5104" y="1683831"/>
                  </a:lnTo>
                  <a:lnTo>
                    <a:pt x="3539" y="1633309"/>
                  </a:lnTo>
                  <a:lnTo>
                    <a:pt x="2259" y="1582788"/>
                  </a:lnTo>
                  <a:lnTo>
                    <a:pt x="1265" y="1532266"/>
                  </a:lnTo>
                  <a:lnTo>
                    <a:pt x="558" y="1481744"/>
                  </a:lnTo>
                  <a:lnTo>
                    <a:pt x="136" y="1431223"/>
                  </a:lnTo>
                  <a:lnTo>
                    <a:pt x="0" y="1380701"/>
                  </a:lnTo>
                  <a:lnTo>
                    <a:pt x="149" y="1330179"/>
                  </a:lnTo>
                  <a:lnTo>
                    <a:pt x="585" y="1279658"/>
                  </a:lnTo>
                  <a:lnTo>
                    <a:pt x="1306" y="1229136"/>
                  </a:lnTo>
                  <a:lnTo>
                    <a:pt x="2313" y="1178615"/>
                  </a:lnTo>
                  <a:lnTo>
                    <a:pt x="3606" y="1128094"/>
                  </a:lnTo>
                  <a:lnTo>
                    <a:pt x="5185" y="1077572"/>
                  </a:lnTo>
                  <a:lnTo>
                    <a:pt x="7049" y="1027051"/>
                  </a:lnTo>
                  <a:lnTo>
                    <a:pt x="9200" y="976530"/>
                  </a:lnTo>
                  <a:lnTo>
                    <a:pt x="11636" y="926008"/>
                  </a:lnTo>
                  <a:lnTo>
                    <a:pt x="14358" y="875487"/>
                  </a:lnTo>
                  <a:lnTo>
                    <a:pt x="17366" y="824966"/>
                  </a:lnTo>
                  <a:lnTo>
                    <a:pt x="20660" y="774445"/>
                  </a:lnTo>
                  <a:lnTo>
                    <a:pt x="24239" y="723924"/>
                  </a:lnTo>
                  <a:lnTo>
                    <a:pt x="28105" y="673403"/>
                  </a:lnTo>
                  <a:lnTo>
                    <a:pt x="32256" y="622882"/>
                  </a:lnTo>
                  <a:lnTo>
                    <a:pt x="36693" y="572361"/>
                  </a:lnTo>
                  <a:lnTo>
                    <a:pt x="42960" y="525858"/>
                  </a:lnTo>
                  <a:lnTo>
                    <a:pt x="53268" y="480081"/>
                  </a:lnTo>
                  <a:lnTo>
                    <a:pt x="67538" y="435379"/>
                  </a:lnTo>
                  <a:lnTo>
                    <a:pt x="85660" y="392097"/>
                  </a:lnTo>
                  <a:lnTo>
                    <a:pt x="107497" y="350564"/>
                  </a:lnTo>
                  <a:lnTo>
                    <a:pt x="132880" y="311098"/>
                  </a:lnTo>
                  <a:lnTo>
                    <a:pt x="161616" y="274003"/>
                  </a:lnTo>
                  <a:lnTo>
                    <a:pt x="193484" y="239561"/>
                  </a:lnTo>
                  <a:lnTo>
                    <a:pt x="228241" y="208037"/>
                  </a:lnTo>
                  <a:lnTo>
                    <a:pt x="265621" y="179672"/>
                  </a:lnTo>
                  <a:lnTo>
                    <a:pt x="305337" y="154683"/>
                  </a:lnTo>
                  <a:lnTo>
                    <a:pt x="347085" y="133260"/>
                  </a:lnTo>
                  <a:lnTo>
                    <a:pt x="390546" y="115569"/>
                  </a:lnTo>
                  <a:lnTo>
                    <a:pt x="435386" y="101745"/>
                  </a:lnTo>
                  <a:lnTo>
                    <a:pt x="481264" y="91893"/>
                  </a:lnTo>
                  <a:lnTo>
                    <a:pt x="527827" y="86090"/>
                  </a:lnTo>
                  <a:lnTo>
                    <a:pt x="679302" y="74460"/>
                  </a:lnTo>
                  <a:lnTo>
                    <a:pt x="830776" y="63673"/>
                  </a:lnTo>
                  <a:lnTo>
                    <a:pt x="982250" y="53729"/>
                  </a:lnTo>
                  <a:lnTo>
                    <a:pt x="1133724" y="44629"/>
                  </a:lnTo>
                  <a:lnTo>
                    <a:pt x="1285197" y="36372"/>
                  </a:lnTo>
                  <a:lnTo>
                    <a:pt x="1436671" y="28958"/>
                  </a:lnTo>
                  <a:lnTo>
                    <a:pt x="1588144" y="22387"/>
                  </a:lnTo>
                  <a:lnTo>
                    <a:pt x="1739617" y="16659"/>
                  </a:lnTo>
                  <a:lnTo>
                    <a:pt x="1891090" y="11775"/>
                  </a:lnTo>
                  <a:lnTo>
                    <a:pt x="2042562" y="7733"/>
                  </a:lnTo>
                  <a:lnTo>
                    <a:pt x="2194035" y="4535"/>
                  </a:lnTo>
                  <a:lnTo>
                    <a:pt x="2345507" y="2180"/>
                  </a:lnTo>
                  <a:lnTo>
                    <a:pt x="2496979" y="668"/>
                  </a:lnTo>
                  <a:lnTo>
                    <a:pt x="2648451" y="0"/>
                  </a:lnTo>
                  <a:lnTo>
                    <a:pt x="2799923" y="174"/>
                  </a:lnTo>
                  <a:lnTo>
                    <a:pt x="2951394" y="1192"/>
                  </a:lnTo>
                  <a:lnTo>
                    <a:pt x="3102865" y="3052"/>
                  </a:lnTo>
                  <a:lnTo>
                    <a:pt x="3254337" y="5756"/>
                  </a:lnTo>
                  <a:lnTo>
                    <a:pt x="3405807" y="9303"/>
                  </a:lnTo>
                  <a:lnTo>
                    <a:pt x="3557278" y="13694"/>
                  </a:lnTo>
                  <a:lnTo>
                    <a:pt x="3708749" y="18927"/>
                  </a:lnTo>
                  <a:lnTo>
                    <a:pt x="3860219" y="25004"/>
                  </a:lnTo>
                  <a:lnTo>
                    <a:pt x="4011689" y="31924"/>
                  </a:lnTo>
                  <a:lnTo>
                    <a:pt x="4163159" y="39686"/>
                  </a:lnTo>
                  <a:lnTo>
                    <a:pt x="4314629" y="48293"/>
                  </a:lnTo>
                  <a:lnTo>
                    <a:pt x="4466098" y="57742"/>
                  </a:lnTo>
                  <a:lnTo>
                    <a:pt x="4617568" y="68034"/>
                  </a:lnTo>
                  <a:lnTo>
                    <a:pt x="4769037" y="79170"/>
                  </a:lnTo>
                  <a:lnTo>
                    <a:pt x="4870016" y="87062"/>
                  </a:lnTo>
                  <a:lnTo>
                    <a:pt x="4916206" y="92782"/>
                  </a:lnTo>
                  <a:lnTo>
                    <a:pt x="4961727" y="102485"/>
                  </a:lnTo>
                  <a:lnTo>
                    <a:pt x="5006236" y="116095"/>
                  </a:lnTo>
                  <a:lnTo>
                    <a:pt x="5049396" y="133512"/>
                  </a:lnTo>
                  <a:lnTo>
                    <a:pt x="5090886" y="154605"/>
                  </a:lnTo>
                  <a:lnTo>
                    <a:pt x="5130392" y="179213"/>
                  </a:lnTo>
                  <a:lnTo>
                    <a:pt x="5167615" y="207153"/>
                  </a:lnTo>
                  <a:lnTo>
                    <a:pt x="5202278" y="238214"/>
                  </a:lnTo>
                  <a:lnTo>
                    <a:pt x="5234117" y="272162"/>
                  </a:lnTo>
                  <a:lnTo>
                    <a:pt x="5262895" y="308742"/>
                  </a:lnTo>
                  <a:lnTo>
                    <a:pt x="5288394" y="347679"/>
                  </a:lnTo>
                  <a:lnTo>
                    <a:pt x="5310423" y="388678"/>
                  </a:lnTo>
                  <a:lnTo>
                    <a:pt x="5328816" y="431433"/>
                  </a:lnTo>
                  <a:lnTo>
                    <a:pt x="5343434" y="475621"/>
                  </a:lnTo>
                  <a:lnTo>
                    <a:pt x="5354167" y="520910"/>
                  </a:lnTo>
                  <a:lnTo>
                    <a:pt x="5360935" y="566958"/>
                  </a:lnTo>
                  <a:lnTo>
                    <a:pt x="5366052" y="617827"/>
                  </a:lnTo>
                  <a:lnTo>
                    <a:pt x="5370838" y="668697"/>
                  </a:lnTo>
                  <a:lnTo>
                    <a:pt x="5375295" y="719566"/>
                  </a:lnTo>
                  <a:lnTo>
                    <a:pt x="5379422" y="770436"/>
                  </a:lnTo>
                  <a:lnTo>
                    <a:pt x="5383218" y="821305"/>
                  </a:lnTo>
                  <a:lnTo>
                    <a:pt x="5386685" y="872175"/>
                  </a:lnTo>
                  <a:lnTo>
                    <a:pt x="5389821" y="923044"/>
                  </a:lnTo>
                  <a:lnTo>
                    <a:pt x="5392627" y="973913"/>
                  </a:lnTo>
                  <a:lnTo>
                    <a:pt x="5395103" y="1024783"/>
                  </a:lnTo>
                  <a:lnTo>
                    <a:pt x="5397249" y="1075652"/>
                  </a:lnTo>
                  <a:lnTo>
                    <a:pt x="5399065" y="1126522"/>
                  </a:lnTo>
                  <a:lnTo>
                    <a:pt x="5400550" y="1177391"/>
                  </a:lnTo>
                  <a:lnTo>
                    <a:pt x="5401706" y="1228260"/>
                  </a:lnTo>
                  <a:lnTo>
                    <a:pt x="5402531" y="1279130"/>
                  </a:lnTo>
                  <a:lnTo>
                    <a:pt x="5403026" y="1329999"/>
                  </a:lnTo>
                  <a:lnTo>
                    <a:pt x="5403191" y="1380869"/>
                  </a:lnTo>
                  <a:lnTo>
                    <a:pt x="5403026" y="1431738"/>
                  </a:lnTo>
                  <a:lnTo>
                    <a:pt x="5402531" y="1482607"/>
                  </a:lnTo>
                  <a:lnTo>
                    <a:pt x="5401706" y="1533477"/>
                  </a:lnTo>
                  <a:lnTo>
                    <a:pt x="5400550" y="1584346"/>
                  </a:lnTo>
                  <a:lnTo>
                    <a:pt x="5399065" y="1635216"/>
                  </a:lnTo>
                  <a:lnTo>
                    <a:pt x="5397249" y="1686085"/>
                  </a:lnTo>
                  <a:lnTo>
                    <a:pt x="5395103" y="1736954"/>
                  </a:lnTo>
                  <a:lnTo>
                    <a:pt x="5392627" y="1787824"/>
                  </a:lnTo>
                  <a:lnTo>
                    <a:pt x="5389821" y="1838693"/>
                  </a:lnTo>
                  <a:lnTo>
                    <a:pt x="5386685" y="1889563"/>
                  </a:lnTo>
                  <a:lnTo>
                    <a:pt x="5383218" y="1940432"/>
                  </a:lnTo>
                  <a:lnTo>
                    <a:pt x="5379422" y="1991302"/>
                  </a:lnTo>
                  <a:lnTo>
                    <a:pt x="5375295" y="2042171"/>
                  </a:lnTo>
                  <a:lnTo>
                    <a:pt x="5370838" y="2093040"/>
                  </a:lnTo>
                  <a:lnTo>
                    <a:pt x="5366052" y="2143910"/>
                  </a:lnTo>
                  <a:lnTo>
                    <a:pt x="5360935" y="2194779"/>
                  </a:lnTo>
                  <a:lnTo>
                    <a:pt x="5354171" y="2241060"/>
                  </a:lnTo>
                  <a:lnTo>
                    <a:pt x="5343402" y="2286577"/>
                  </a:lnTo>
                  <a:lnTo>
                    <a:pt x="5328711" y="2330982"/>
                  </a:lnTo>
                  <a:lnTo>
                    <a:pt x="5310209" y="2373940"/>
                  </a:lnTo>
                  <a:lnTo>
                    <a:pt x="5288037" y="2415124"/>
                  </a:lnTo>
                  <a:lnTo>
                    <a:pt x="5262363" y="2454220"/>
                  </a:lnTo>
                  <a:lnTo>
                    <a:pt x="5233382" y="2490933"/>
                  </a:lnTo>
                  <a:lnTo>
                    <a:pt x="5201315" y="2524982"/>
                  </a:lnTo>
                  <a:lnTo>
                    <a:pt x="5166404" y="2556110"/>
                  </a:lnTo>
                  <a:lnTo>
                    <a:pt x="5128915" y="2584079"/>
                  </a:lnTo>
                  <a:lnTo>
                    <a:pt x="5089133" y="2608678"/>
                  </a:lnTo>
                  <a:lnTo>
                    <a:pt x="5047360" y="2629719"/>
                  </a:lnTo>
                  <a:lnTo>
                    <a:pt x="5003914" y="2647042"/>
                  </a:lnTo>
                  <a:lnTo>
                    <a:pt x="4959124" y="2660517"/>
                  </a:lnTo>
                  <a:lnTo>
                    <a:pt x="4913331" y="2670040"/>
                  </a:lnTo>
                  <a:lnTo>
                    <a:pt x="4866883" y="2675540"/>
                  </a:lnTo>
                  <a:lnTo>
                    <a:pt x="4715635" y="2686285"/>
                  </a:lnTo>
                  <a:lnTo>
                    <a:pt x="4564387" y="2696255"/>
                  </a:lnTo>
                  <a:lnTo>
                    <a:pt x="4413138" y="2705449"/>
                  </a:lnTo>
                  <a:lnTo>
                    <a:pt x="4261890" y="2713869"/>
                  </a:lnTo>
                  <a:lnTo>
                    <a:pt x="4110642" y="2721512"/>
                  </a:lnTo>
                  <a:lnTo>
                    <a:pt x="3959393" y="2728381"/>
                  </a:lnTo>
                  <a:lnTo>
                    <a:pt x="3808145" y="2734473"/>
                  </a:lnTo>
                  <a:lnTo>
                    <a:pt x="3656896" y="2739791"/>
                  </a:lnTo>
                  <a:lnTo>
                    <a:pt x="3505648" y="2744333"/>
                  </a:lnTo>
                  <a:lnTo>
                    <a:pt x="3354399" y="2748100"/>
                  </a:lnTo>
                  <a:lnTo>
                    <a:pt x="3203150" y="2751091"/>
                  </a:lnTo>
                  <a:lnTo>
                    <a:pt x="3051901" y="2753307"/>
                  </a:lnTo>
                  <a:lnTo>
                    <a:pt x="2900652" y="2754747"/>
                  </a:lnTo>
                  <a:lnTo>
                    <a:pt x="2749402" y="2755412"/>
                  </a:lnTo>
                  <a:close/>
                </a:path>
              </a:pathLst>
            </a:custGeom>
            <a:solidFill>
              <a:srgbClr val="FFFFFF"/>
            </a:solidFill>
          </p:spPr>
          <p:txBody>
            <a:bodyPr wrap="square" lIns="0" tIns="0" rIns="0" bIns="0" rtlCol="0"/>
            <a:lstStyle/>
            <a:p>
              <a:pPr defTabSz="495330"/>
              <a:endParaRPr sz="975" kern="0">
                <a:solidFill>
                  <a:sysClr val="windowText" lastClr="000000"/>
                </a:solidFill>
              </a:endParaRPr>
            </a:p>
          </p:txBody>
        </p:sp>
        <p:sp>
          <p:nvSpPr>
            <p:cNvPr id="12" name="object 12"/>
            <p:cNvSpPr/>
            <p:nvPr/>
          </p:nvSpPr>
          <p:spPr>
            <a:xfrm>
              <a:off x="1245230" y="4858389"/>
              <a:ext cx="3088640" cy="424815"/>
            </a:xfrm>
            <a:custGeom>
              <a:avLst/>
              <a:gdLst/>
              <a:ahLst/>
              <a:cxnLst/>
              <a:rect l="l" t="t" r="r" b="b"/>
              <a:pathLst>
                <a:path w="3088640" h="424814">
                  <a:moveTo>
                    <a:pt x="2875856" y="424473"/>
                  </a:moveTo>
                  <a:lnTo>
                    <a:pt x="212236" y="424473"/>
                  </a:lnTo>
                  <a:lnTo>
                    <a:pt x="163572" y="418868"/>
                  </a:lnTo>
                  <a:lnTo>
                    <a:pt x="118900" y="402901"/>
                  </a:lnTo>
                  <a:lnTo>
                    <a:pt x="79493" y="377847"/>
                  </a:lnTo>
                  <a:lnTo>
                    <a:pt x="46626" y="344980"/>
                  </a:lnTo>
                  <a:lnTo>
                    <a:pt x="21571" y="305573"/>
                  </a:lnTo>
                  <a:lnTo>
                    <a:pt x="5605" y="260900"/>
                  </a:lnTo>
                  <a:lnTo>
                    <a:pt x="0" y="212236"/>
                  </a:lnTo>
                  <a:lnTo>
                    <a:pt x="5605" y="163572"/>
                  </a:lnTo>
                  <a:lnTo>
                    <a:pt x="21571" y="118900"/>
                  </a:lnTo>
                  <a:lnTo>
                    <a:pt x="46626" y="79493"/>
                  </a:lnTo>
                  <a:lnTo>
                    <a:pt x="79493" y="46626"/>
                  </a:lnTo>
                  <a:lnTo>
                    <a:pt x="118900" y="21571"/>
                  </a:lnTo>
                  <a:lnTo>
                    <a:pt x="163572" y="5605"/>
                  </a:lnTo>
                  <a:lnTo>
                    <a:pt x="212236" y="0"/>
                  </a:lnTo>
                  <a:lnTo>
                    <a:pt x="2875856" y="0"/>
                  </a:lnTo>
                  <a:lnTo>
                    <a:pt x="2924520" y="5605"/>
                  </a:lnTo>
                  <a:lnTo>
                    <a:pt x="2969193" y="21571"/>
                  </a:lnTo>
                  <a:lnTo>
                    <a:pt x="3008599" y="46626"/>
                  </a:lnTo>
                  <a:lnTo>
                    <a:pt x="3041467" y="79493"/>
                  </a:lnTo>
                  <a:lnTo>
                    <a:pt x="3066521" y="118900"/>
                  </a:lnTo>
                  <a:lnTo>
                    <a:pt x="3082488" y="163572"/>
                  </a:lnTo>
                  <a:lnTo>
                    <a:pt x="3088093" y="212236"/>
                  </a:lnTo>
                  <a:lnTo>
                    <a:pt x="3082488" y="260900"/>
                  </a:lnTo>
                  <a:lnTo>
                    <a:pt x="3066521" y="305573"/>
                  </a:lnTo>
                  <a:lnTo>
                    <a:pt x="3041467" y="344980"/>
                  </a:lnTo>
                  <a:lnTo>
                    <a:pt x="3008599" y="377847"/>
                  </a:lnTo>
                  <a:lnTo>
                    <a:pt x="2969193" y="402901"/>
                  </a:lnTo>
                  <a:lnTo>
                    <a:pt x="2924520" y="418868"/>
                  </a:lnTo>
                  <a:lnTo>
                    <a:pt x="2875856" y="424473"/>
                  </a:lnTo>
                  <a:close/>
                </a:path>
              </a:pathLst>
            </a:custGeom>
            <a:solidFill>
              <a:srgbClr val="9CCDE8"/>
            </a:solidFill>
          </p:spPr>
          <p:txBody>
            <a:bodyPr wrap="square" lIns="0" tIns="0" rIns="0" bIns="0" rtlCol="0"/>
            <a:lstStyle/>
            <a:p>
              <a:pPr defTabSz="495330"/>
              <a:endParaRPr sz="975" kern="0">
                <a:solidFill>
                  <a:sysClr val="windowText" lastClr="000000"/>
                </a:solidFill>
              </a:endParaRPr>
            </a:p>
          </p:txBody>
        </p:sp>
      </p:grpSp>
      <p:sp>
        <p:nvSpPr>
          <p:cNvPr id="13" name="object 13"/>
          <p:cNvSpPr txBox="1"/>
          <p:nvPr/>
        </p:nvSpPr>
        <p:spPr>
          <a:xfrm>
            <a:off x="724690" y="3285273"/>
            <a:ext cx="1572578" cy="179152"/>
          </a:xfrm>
          <a:prstGeom prst="rect">
            <a:avLst/>
          </a:prstGeom>
        </p:spPr>
        <p:txBody>
          <a:bodyPr vert="horz" wrap="square" lIns="0" tIns="8255" rIns="0" bIns="0" rtlCol="0">
            <a:spAutoFit/>
          </a:bodyPr>
          <a:lstStyle/>
          <a:p>
            <a:pPr marL="6880" defTabSz="495330">
              <a:spcBef>
                <a:spcPts val="65"/>
              </a:spcBef>
            </a:pPr>
            <a:r>
              <a:rPr sz="1110" kern="0" spc="41" dirty="0">
                <a:solidFill>
                  <a:srgbClr val="3B4F60"/>
                </a:solidFill>
                <a:latin typeface="Trebuchet MS"/>
                <a:cs typeface="Trebuchet MS"/>
              </a:rPr>
              <a:t>Certifcation</a:t>
            </a:r>
            <a:r>
              <a:rPr sz="1110" kern="0" spc="5" dirty="0">
                <a:solidFill>
                  <a:srgbClr val="3B4F60"/>
                </a:solidFill>
                <a:latin typeface="Trebuchet MS"/>
                <a:cs typeface="Trebuchet MS"/>
              </a:rPr>
              <a:t> </a:t>
            </a:r>
            <a:r>
              <a:rPr sz="1110" kern="0" spc="81" dirty="0">
                <a:solidFill>
                  <a:srgbClr val="3B4F60"/>
                </a:solidFill>
                <a:latin typeface="Trebuchet MS"/>
                <a:cs typeface="Trebuchet MS"/>
              </a:rPr>
              <a:t>QUALIOPI</a:t>
            </a:r>
            <a:endParaRPr sz="1110" kern="0">
              <a:solidFill>
                <a:sysClr val="windowText" lastClr="000000"/>
              </a:solidFill>
              <a:latin typeface="Trebuchet MS"/>
              <a:cs typeface="Trebuchet MS"/>
            </a:endParaRPr>
          </a:p>
        </p:txBody>
      </p:sp>
      <p:sp>
        <p:nvSpPr>
          <p:cNvPr id="14" name="object 14"/>
          <p:cNvSpPr/>
          <p:nvPr/>
        </p:nvSpPr>
        <p:spPr>
          <a:xfrm>
            <a:off x="7203839" y="3747818"/>
            <a:ext cx="1987391" cy="541046"/>
          </a:xfrm>
          <a:custGeom>
            <a:avLst/>
            <a:gdLst/>
            <a:ahLst/>
            <a:cxnLst/>
            <a:rect l="l" t="t" r="r" b="b"/>
            <a:pathLst>
              <a:path w="3669030" h="998854">
                <a:moveTo>
                  <a:pt x="2711845" y="998798"/>
                </a:moveTo>
                <a:lnTo>
                  <a:pt x="956845" y="998798"/>
                </a:lnTo>
                <a:lnTo>
                  <a:pt x="911671" y="994244"/>
                </a:lnTo>
                <a:lnTo>
                  <a:pt x="869595" y="981183"/>
                </a:lnTo>
                <a:lnTo>
                  <a:pt x="831520" y="960516"/>
                </a:lnTo>
                <a:lnTo>
                  <a:pt x="798346" y="933145"/>
                </a:lnTo>
                <a:lnTo>
                  <a:pt x="770975" y="899972"/>
                </a:lnTo>
                <a:lnTo>
                  <a:pt x="750309" y="861896"/>
                </a:lnTo>
                <a:lnTo>
                  <a:pt x="737248" y="819821"/>
                </a:lnTo>
                <a:lnTo>
                  <a:pt x="732694" y="774646"/>
                </a:lnTo>
                <a:lnTo>
                  <a:pt x="728140" y="729472"/>
                </a:lnTo>
                <a:lnTo>
                  <a:pt x="715079" y="687397"/>
                </a:lnTo>
                <a:lnTo>
                  <a:pt x="694412" y="649321"/>
                </a:lnTo>
                <a:lnTo>
                  <a:pt x="667041" y="616148"/>
                </a:lnTo>
                <a:lnTo>
                  <a:pt x="633868" y="588777"/>
                </a:lnTo>
                <a:lnTo>
                  <a:pt x="595792" y="568110"/>
                </a:lnTo>
                <a:lnTo>
                  <a:pt x="553717" y="555049"/>
                </a:lnTo>
                <a:lnTo>
                  <a:pt x="508543" y="550495"/>
                </a:lnTo>
                <a:lnTo>
                  <a:pt x="275247" y="550495"/>
                </a:lnTo>
                <a:lnTo>
                  <a:pt x="225771" y="546061"/>
                </a:lnTo>
                <a:lnTo>
                  <a:pt x="179204" y="533275"/>
                </a:lnTo>
                <a:lnTo>
                  <a:pt x="136324" y="512916"/>
                </a:lnTo>
                <a:lnTo>
                  <a:pt x="97909" y="485760"/>
                </a:lnTo>
                <a:lnTo>
                  <a:pt x="64734" y="452586"/>
                </a:lnTo>
                <a:lnTo>
                  <a:pt x="37579" y="414170"/>
                </a:lnTo>
                <a:lnTo>
                  <a:pt x="17220" y="371290"/>
                </a:lnTo>
                <a:lnTo>
                  <a:pt x="4434" y="324724"/>
                </a:lnTo>
                <a:lnTo>
                  <a:pt x="0" y="275247"/>
                </a:lnTo>
                <a:lnTo>
                  <a:pt x="4434" y="225771"/>
                </a:lnTo>
                <a:lnTo>
                  <a:pt x="17220" y="179204"/>
                </a:lnTo>
                <a:lnTo>
                  <a:pt x="37579" y="136324"/>
                </a:lnTo>
                <a:lnTo>
                  <a:pt x="64734" y="97909"/>
                </a:lnTo>
                <a:lnTo>
                  <a:pt x="97909" y="64734"/>
                </a:lnTo>
                <a:lnTo>
                  <a:pt x="136324" y="37579"/>
                </a:lnTo>
                <a:lnTo>
                  <a:pt x="179204" y="17220"/>
                </a:lnTo>
                <a:lnTo>
                  <a:pt x="225771" y="4434"/>
                </a:lnTo>
                <a:lnTo>
                  <a:pt x="275247" y="0"/>
                </a:lnTo>
                <a:lnTo>
                  <a:pt x="3393442" y="0"/>
                </a:lnTo>
                <a:lnTo>
                  <a:pt x="3447391" y="5337"/>
                </a:lnTo>
                <a:lnTo>
                  <a:pt x="3498775" y="20951"/>
                </a:lnTo>
                <a:lnTo>
                  <a:pt x="3546150" y="46244"/>
                </a:lnTo>
                <a:lnTo>
                  <a:pt x="3588072" y="80618"/>
                </a:lnTo>
                <a:lnTo>
                  <a:pt x="3622445" y="122540"/>
                </a:lnTo>
                <a:lnTo>
                  <a:pt x="3647738" y="169915"/>
                </a:lnTo>
                <a:lnTo>
                  <a:pt x="3663353" y="221298"/>
                </a:lnTo>
                <a:lnTo>
                  <a:pt x="3668690" y="275247"/>
                </a:lnTo>
                <a:lnTo>
                  <a:pt x="3663353" y="329196"/>
                </a:lnTo>
                <a:lnTo>
                  <a:pt x="3647738" y="380580"/>
                </a:lnTo>
                <a:lnTo>
                  <a:pt x="3622445" y="427955"/>
                </a:lnTo>
                <a:lnTo>
                  <a:pt x="3588072" y="469877"/>
                </a:lnTo>
                <a:lnTo>
                  <a:pt x="3546150" y="504250"/>
                </a:lnTo>
                <a:lnTo>
                  <a:pt x="3498775" y="529543"/>
                </a:lnTo>
                <a:lnTo>
                  <a:pt x="3447391" y="545158"/>
                </a:lnTo>
                <a:lnTo>
                  <a:pt x="3393442" y="550495"/>
                </a:lnTo>
                <a:lnTo>
                  <a:pt x="3160147" y="550495"/>
                </a:lnTo>
                <a:lnTo>
                  <a:pt x="3114973" y="555049"/>
                </a:lnTo>
                <a:lnTo>
                  <a:pt x="3072897" y="568110"/>
                </a:lnTo>
                <a:lnTo>
                  <a:pt x="3034822" y="588777"/>
                </a:lnTo>
                <a:lnTo>
                  <a:pt x="3001648" y="616148"/>
                </a:lnTo>
                <a:lnTo>
                  <a:pt x="2974277" y="649321"/>
                </a:lnTo>
                <a:lnTo>
                  <a:pt x="2953611" y="687397"/>
                </a:lnTo>
                <a:lnTo>
                  <a:pt x="2940550" y="729472"/>
                </a:lnTo>
                <a:lnTo>
                  <a:pt x="2931442" y="819821"/>
                </a:lnTo>
                <a:lnTo>
                  <a:pt x="2918381" y="861896"/>
                </a:lnTo>
                <a:lnTo>
                  <a:pt x="2897714" y="899972"/>
                </a:lnTo>
                <a:lnTo>
                  <a:pt x="2870343" y="933145"/>
                </a:lnTo>
                <a:lnTo>
                  <a:pt x="2837170" y="960516"/>
                </a:lnTo>
                <a:lnTo>
                  <a:pt x="2799094" y="981183"/>
                </a:lnTo>
                <a:lnTo>
                  <a:pt x="2757019" y="994244"/>
                </a:lnTo>
                <a:lnTo>
                  <a:pt x="2711845" y="998798"/>
                </a:lnTo>
                <a:close/>
              </a:path>
            </a:pathLst>
          </a:custGeom>
          <a:solidFill>
            <a:srgbClr val="BABEED"/>
          </a:solidFill>
        </p:spPr>
        <p:txBody>
          <a:bodyPr wrap="square" lIns="0" tIns="0" rIns="0" bIns="0" rtlCol="0"/>
          <a:lstStyle/>
          <a:p>
            <a:pPr defTabSz="495330"/>
            <a:endParaRPr sz="975" kern="0">
              <a:solidFill>
                <a:sysClr val="windowText" lastClr="000000"/>
              </a:solidFill>
            </a:endParaRPr>
          </a:p>
        </p:txBody>
      </p:sp>
      <p:sp>
        <p:nvSpPr>
          <p:cNvPr id="15" name="object 15"/>
          <p:cNvSpPr/>
          <p:nvPr/>
        </p:nvSpPr>
        <p:spPr>
          <a:xfrm>
            <a:off x="7617297" y="1386184"/>
            <a:ext cx="1185624" cy="522817"/>
          </a:xfrm>
          <a:custGeom>
            <a:avLst/>
            <a:gdLst/>
            <a:ahLst/>
            <a:cxnLst/>
            <a:rect l="l" t="t" r="r" b="b"/>
            <a:pathLst>
              <a:path w="2188844" h="965200">
                <a:moveTo>
                  <a:pt x="1803471" y="964795"/>
                </a:moveTo>
                <a:lnTo>
                  <a:pt x="385129" y="964795"/>
                </a:lnTo>
                <a:lnTo>
                  <a:pt x="340398" y="959643"/>
                </a:lnTo>
                <a:lnTo>
                  <a:pt x="299337" y="944967"/>
                </a:lnTo>
                <a:lnTo>
                  <a:pt x="263115" y="921938"/>
                </a:lnTo>
                <a:lnTo>
                  <a:pt x="232904" y="891727"/>
                </a:lnTo>
                <a:lnTo>
                  <a:pt x="209875" y="855505"/>
                </a:lnTo>
                <a:lnTo>
                  <a:pt x="195199" y="814443"/>
                </a:lnTo>
                <a:lnTo>
                  <a:pt x="190046" y="769713"/>
                </a:lnTo>
                <a:lnTo>
                  <a:pt x="190046" y="678819"/>
                </a:lnTo>
                <a:lnTo>
                  <a:pt x="183331" y="632770"/>
                </a:lnTo>
                <a:lnTo>
                  <a:pt x="164220" y="591333"/>
                </a:lnTo>
                <a:lnTo>
                  <a:pt x="134267" y="556909"/>
                </a:lnTo>
                <a:lnTo>
                  <a:pt x="55779" y="506888"/>
                </a:lnTo>
                <a:lnTo>
                  <a:pt x="25826" y="472464"/>
                </a:lnTo>
                <a:lnTo>
                  <a:pt x="6715" y="431027"/>
                </a:lnTo>
                <a:lnTo>
                  <a:pt x="0" y="384977"/>
                </a:lnTo>
                <a:lnTo>
                  <a:pt x="0" y="244583"/>
                </a:lnTo>
                <a:lnTo>
                  <a:pt x="4969" y="195291"/>
                </a:lnTo>
                <a:lnTo>
                  <a:pt x="19220" y="149380"/>
                </a:lnTo>
                <a:lnTo>
                  <a:pt x="41771" y="107834"/>
                </a:lnTo>
                <a:lnTo>
                  <a:pt x="71636" y="71636"/>
                </a:lnTo>
                <a:lnTo>
                  <a:pt x="107834" y="41771"/>
                </a:lnTo>
                <a:lnTo>
                  <a:pt x="149380" y="19220"/>
                </a:lnTo>
                <a:lnTo>
                  <a:pt x="195291" y="4969"/>
                </a:lnTo>
                <a:lnTo>
                  <a:pt x="244583" y="0"/>
                </a:lnTo>
                <a:lnTo>
                  <a:pt x="1943799" y="0"/>
                </a:lnTo>
                <a:lnTo>
                  <a:pt x="1991735" y="4742"/>
                </a:lnTo>
                <a:lnTo>
                  <a:pt x="2037392" y="18616"/>
                </a:lnTo>
                <a:lnTo>
                  <a:pt x="2079487" y="41090"/>
                </a:lnTo>
                <a:lnTo>
                  <a:pt x="2116736" y="71632"/>
                </a:lnTo>
                <a:lnTo>
                  <a:pt x="2147279" y="108882"/>
                </a:lnTo>
                <a:lnTo>
                  <a:pt x="2169752" y="150977"/>
                </a:lnTo>
                <a:lnTo>
                  <a:pt x="2183626" y="196634"/>
                </a:lnTo>
                <a:lnTo>
                  <a:pt x="2188369" y="244570"/>
                </a:lnTo>
                <a:lnTo>
                  <a:pt x="2188369" y="385038"/>
                </a:lnTo>
                <a:lnTo>
                  <a:pt x="2181662" y="431056"/>
                </a:lnTo>
                <a:lnTo>
                  <a:pt x="2162575" y="472469"/>
                </a:lnTo>
                <a:lnTo>
                  <a:pt x="2132656" y="506882"/>
                </a:lnTo>
                <a:lnTo>
                  <a:pt x="2054253" y="556914"/>
                </a:lnTo>
                <a:lnTo>
                  <a:pt x="2024334" y="591328"/>
                </a:lnTo>
                <a:lnTo>
                  <a:pt x="2005247" y="632741"/>
                </a:lnTo>
                <a:lnTo>
                  <a:pt x="1998540" y="678758"/>
                </a:lnTo>
                <a:lnTo>
                  <a:pt x="1998540" y="769726"/>
                </a:lnTo>
                <a:lnTo>
                  <a:pt x="1994757" y="807960"/>
                </a:lnTo>
                <a:lnTo>
                  <a:pt x="1965766" y="877951"/>
                </a:lnTo>
                <a:lnTo>
                  <a:pt x="1941406" y="907661"/>
                </a:lnTo>
                <a:lnTo>
                  <a:pt x="1911696" y="932021"/>
                </a:lnTo>
                <a:lnTo>
                  <a:pt x="1841705" y="961012"/>
                </a:lnTo>
                <a:lnTo>
                  <a:pt x="1803471" y="964795"/>
                </a:lnTo>
                <a:close/>
              </a:path>
            </a:pathLst>
          </a:custGeom>
          <a:solidFill>
            <a:srgbClr val="EDC1D3"/>
          </a:solidFill>
        </p:spPr>
        <p:txBody>
          <a:bodyPr wrap="square" lIns="0" tIns="0" rIns="0" bIns="0" rtlCol="0"/>
          <a:lstStyle/>
          <a:p>
            <a:pPr defTabSz="495330"/>
            <a:endParaRPr sz="975" kern="0">
              <a:solidFill>
                <a:sysClr val="windowText" lastClr="000000"/>
              </a:solidFill>
            </a:endParaRPr>
          </a:p>
        </p:txBody>
      </p:sp>
      <p:sp>
        <p:nvSpPr>
          <p:cNvPr id="16" name="object 16"/>
          <p:cNvSpPr txBox="1"/>
          <p:nvPr/>
        </p:nvSpPr>
        <p:spPr>
          <a:xfrm>
            <a:off x="3998175" y="3768296"/>
            <a:ext cx="1796150" cy="385122"/>
          </a:xfrm>
          <a:prstGeom prst="rect">
            <a:avLst/>
          </a:prstGeom>
        </p:spPr>
        <p:txBody>
          <a:bodyPr vert="horz" wrap="square" lIns="0" tIns="25797" rIns="0" bIns="0" rtlCol="0">
            <a:spAutoFit/>
          </a:bodyPr>
          <a:lstStyle/>
          <a:p>
            <a:pPr marL="6880" marR="2752" indent="524225" defTabSz="495330">
              <a:lnSpc>
                <a:spcPts val="1381"/>
              </a:lnSpc>
              <a:spcBef>
                <a:spcPts val="203"/>
              </a:spcBef>
            </a:pPr>
            <a:r>
              <a:rPr sz="1246" kern="0" spc="133" dirty="0">
                <a:solidFill>
                  <a:srgbClr val="3B4F60"/>
                </a:solidFill>
                <a:latin typeface="Trebuchet MS"/>
                <a:cs typeface="Trebuchet MS"/>
              </a:rPr>
              <a:t>CROS</a:t>
            </a:r>
            <a:r>
              <a:rPr sz="1246" kern="0" spc="-92" dirty="0">
                <a:solidFill>
                  <a:srgbClr val="3B4F60"/>
                </a:solidFill>
                <a:latin typeface="Trebuchet MS"/>
                <a:cs typeface="Trebuchet MS"/>
              </a:rPr>
              <a:t> </a:t>
            </a:r>
            <a:r>
              <a:rPr sz="1246" kern="0" spc="22" dirty="0">
                <a:solidFill>
                  <a:srgbClr val="3B4F60"/>
                </a:solidFill>
                <a:latin typeface="Trebuchet MS"/>
                <a:cs typeface="Trebuchet MS"/>
              </a:rPr>
              <a:t>HDF </a:t>
            </a:r>
            <a:r>
              <a:rPr sz="1246" kern="0" spc="70" dirty="0">
                <a:solidFill>
                  <a:srgbClr val="3B4F60"/>
                </a:solidFill>
                <a:latin typeface="Trebuchet MS"/>
                <a:cs typeface="Trebuchet MS"/>
              </a:rPr>
              <a:t>PROFESSIONALISATION</a:t>
            </a:r>
            <a:endParaRPr sz="1246" kern="0">
              <a:solidFill>
                <a:sysClr val="windowText" lastClr="000000"/>
              </a:solidFill>
              <a:latin typeface="Trebuchet MS"/>
              <a:cs typeface="Trebuchet MS"/>
            </a:endParaRPr>
          </a:p>
        </p:txBody>
      </p:sp>
      <p:sp>
        <p:nvSpPr>
          <p:cNvPr id="17" name="object 17"/>
          <p:cNvSpPr/>
          <p:nvPr/>
        </p:nvSpPr>
        <p:spPr>
          <a:xfrm>
            <a:off x="3109185" y="710347"/>
            <a:ext cx="991288" cy="546206"/>
          </a:xfrm>
          <a:custGeom>
            <a:avLst/>
            <a:gdLst/>
            <a:ahLst/>
            <a:cxnLst/>
            <a:rect l="l" t="t" r="r" b="b"/>
            <a:pathLst>
              <a:path w="1830070" h="1008380">
                <a:moveTo>
                  <a:pt x="1485317" y="1008380"/>
                </a:moveTo>
                <a:lnTo>
                  <a:pt x="344216" y="1008380"/>
                </a:lnTo>
                <a:lnTo>
                  <a:pt x="304432" y="1004443"/>
                </a:lnTo>
                <a:lnTo>
                  <a:pt x="266539" y="992929"/>
                </a:lnTo>
                <a:lnTo>
                  <a:pt x="231603" y="974277"/>
                </a:lnTo>
                <a:lnTo>
                  <a:pt x="200688" y="948929"/>
                </a:lnTo>
                <a:lnTo>
                  <a:pt x="175340" y="918014"/>
                </a:lnTo>
                <a:lnTo>
                  <a:pt x="156688" y="883077"/>
                </a:lnTo>
                <a:lnTo>
                  <a:pt x="145174" y="845185"/>
                </a:lnTo>
                <a:lnTo>
                  <a:pt x="141237" y="805401"/>
                </a:lnTo>
                <a:lnTo>
                  <a:pt x="141237" y="689674"/>
                </a:lnTo>
                <a:lnTo>
                  <a:pt x="136442" y="649438"/>
                </a:lnTo>
                <a:lnTo>
                  <a:pt x="122564" y="611944"/>
                </a:lnTo>
                <a:lnTo>
                  <a:pt x="100368" y="578692"/>
                </a:lnTo>
                <a:lnTo>
                  <a:pt x="40869" y="523667"/>
                </a:lnTo>
                <a:lnTo>
                  <a:pt x="18673" y="490415"/>
                </a:lnTo>
                <a:lnTo>
                  <a:pt x="4795" y="452921"/>
                </a:lnTo>
                <a:lnTo>
                  <a:pt x="0" y="412685"/>
                </a:lnTo>
                <a:lnTo>
                  <a:pt x="0" y="249968"/>
                </a:lnTo>
                <a:lnTo>
                  <a:pt x="4847" y="200974"/>
                </a:lnTo>
                <a:lnTo>
                  <a:pt x="19027" y="154309"/>
                </a:lnTo>
                <a:lnTo>
                  <a:pt x="41997" y="111285"/>
                </a:lnTo>
                <a:lnTo>
                  <a:pt x="73214" y="73214"/>
                </a:lnTo>
                <a:lnTo>
                  <a:pt x="111285" y="41997"/>
                </a:lnTo>
                <a:lnTo>
                  <a:pt x="154309" y="19027"/>
                </a:lnTo>
                <a:lnTo>
                  <a:pt x="200974" y="4847"/>
                </a:lnTo>
                <a:lnTo>
                  <a:pt x="249968" y="0"/>
                </a:lnTo>
                <a:lnTo>
                  <a:pt x="1579565" y="0"/>
                </a:lnTo>
                <a:lnTo>
                  <a:pt x="1628559" y="4847"/>
                </a:lnTo>
                <a:lnTo>
                  <a:pt x="1675224" y="19027"/>
                </a:lnTo>
                <a:lnTo>
                  <a:pt x="1718248" y="41997"/>
                </a:lnTo>
                <a:lnTo>
                  <a:pt x="1756320" y="73214"/>
                </a:lnTo>
                <a:lnTo>
                  <a:pt x="1787536" y="111285"/>
                </a:lnTo>
                <a:lnTo>
                  <a:pt x="1810506" y="154309"/>
                </a:lnTo>
                <a:lnTo>
                  <a:pt x="1824686" y="200974"/>
                </a:lnTo>
                <a:lnTo>
                  <a:pt x="1829534" y="249968"/>
                </a:lnTo>
                <a:lnTo>
                  <a:pt x="1829534" y="412685"/>
                </a:lnTo>
                <a:lnTo>
                  <a:pt x="1824738" y="452921"/>
                </a:lnTo>
                <a:lnTo>
                  <a:pt x="1810860" y="490415"/>
                </a:lnTo>
                <a:lnTo>
                  <a:pt x="1788664" y="523667"/>
                </a:lnTo>
                <a:lnTo>
                  <a:pt x="1729165" y="578692"/>
                </a:lnTo>
                <a:lnTo>
                  <a:pt x="1706970" y="611944"/>
                </a:lnTo>
                <a:lnTo>
                  <a:pt x="1693092" y="649438"/>
                </a:lnTo>
                <a:lnTo>
                  <a:pt x="1688296" y="689674"/>
                </a:lnTo>
                <a:lnTo>
                  <a:pt x="1688296" y="805401"/>
                </a:lnTo>
                <a:lnTo>
                  <a:pt x="1684360" y="845185"/>
                </a:lnTo>
                <a:lnTo>
                  <a:pt x="1672845" y="883077"/>
                </a:lnTo>
                <a:lnTo>
                  <a:pt x="1654193" y="918014"/>
                </a:lnTo>
                <a:lnTo>
                  <a:pt x="1628845" y="948929"/>
                </a:lnTo>
                <a:lnTo>
                  <a:pt x="1597930" y="974277"/>
                </a:lnTo>
                <a:lnTo>
                  <a:pt x="1562994" y="992929"/>
                </a:lnTo>
                <a:lnTo>
                  <a:pt x="1525101" y="1004443"/>
                </a:lnTo>
                <a:lnTo>
                  <a:pt x="1485317" y="1008380"/>
                </a:lnTo>
                <a:close/>
              </a:path>
            </a:pathLst>
          </a:custGeom>
          <a:solidFill>
            <a:srgbClr val="F2B991"/>
          </a:solidFill>
        </p:spPr>
        <p:txBody>
          <a:bodyPr wrap="square" lIns="0" tIns="0" rIns="0" bIns="0" rtlCol="0"/>
          <a:lstStyle/>
          <a:p>
            <a:pPr defTabSz="495330"/>
            <a:endParaRPr sz="975" kern="0">
              <a:solidFill>
                <a:sysClr val="windowText" lastClr="000000"/>
              </a:solidFill>
            </a:endParaRPr>
          </a:p>
        </p:txBody>
      </p:sp>
      <p:sp>
        <p:nvSpPr>
          <p:cNvPr id="18" name="object 18"/>
          <p:cNvSpPr txBox="1">
            <a:spLocks noGrp="1"/>
          </p:cNvSpPr>
          <p:nvPr>
            <p:ph type="title"/>
          </p:nvPr>
        </p:nvSpPr>
        <p:spPr>
          <a:xfrm>
            <a:off x="3173849" y="697614"/>
            <a:ext cx="861960" cy="484128"/>
          </a:xfrm>
          <a:prstGeom prst="rect">
            <a:avLst/>
          </a:prstGeom>
        </p:spPr>
        <p:txBody>
          <a:bodyPr vert="horz" wrap="square" lIns="0" tIns="6879" rIns="0" bIns="0" rtlCol="0">
            <a:spAutoFit/>
          </a:bodyPr>
          <a:lstStyle/>
          <a:p>
            <a:pPr marL="83243" marR="2752" indent="-76707">
              <a:lnSpc>
                <a:spcPct val="115399"/>
              </a:lnSpc>
              <a:spcBef>
                <a:spcPts val="54"/>
              </a:spcBef>
            </a:pPr>
            <a:r>
              <a:rPr spc="-43" dirty="0"/>
              <a:t>Formations </a:t>
            </a:r>
            <a:r>
              <a:rPr spc="-14" dirty="0"/>
              <a:t>continues</a:t>
            </a:r>
          </a:p>
        </p:txBody>
      </p:sp>
      <p:grpSp>
        <p:nvGrpSpPr>
          <p:cNvPr id="19" name="object 19"/>
          <p:cNvGrpSpPr/>
          <p:nvPr/>
        </p:nvGrpSpPr>
        <p:grpSpPr>
          <a:xfrm>
            <a:off x="296093" y="3829337"/>
            <a:ext cx="46434" cy="727472"/>
            <a:chOff x="546632" y="5882583"/>
            <a:chExt cx="85725" cy="1343025"/>
          </a:xfrm>
        </p:grpSpPr>
        <p:pic>
          <p:nvPicPr>
            <p:cNvPr id="20" name="object 20"/>
            <p:cNvPicPr/>
            <p:nvPr/>
          </p:nvPicPr>
          <p:blipFill>
            <a:blip r:embed="rId3" cstate="print"/>
            <a:stretch>
              <a:fillRect/>
            </a:stretch>
          </p:blipFill>
          <p:spPr>
            <a:xfrm>
              <a:off x="546632" y="5882583"/>
              <a:ext cx="85725" cy="85724"/>
            </a:xfrm>
            <a:prstGeom prst="rect">
              <a:avLst/>
            </a:prstGeom>
          </p:spPr>
        </p:pic>
        <p:pic>
          <p:nvPicPr>
            <p:cNvPr id="21" name="object 21"/>
            <p:cNvPicPr/>
            <p:nvPr/>
          </p:nvPicPr>
          <p:blipFill>
            <a:blip r:embed="rId3" cstate="print"/>
            <a:stretch>
              <a:fillRect/>
            </a:stretch>
          </p:blipFill>
          <p:spPr>
            <a:xfrm>
              <a:off x="546632" y="6511233"/>
              <a:ext cx="85725" cy="85724"/>
            </a:xfrm>
            <a:prstGeom prst="rect">
              <a:avLst/>
            </a:prstGeom>
          </p:spPr>
        </p:pic>
        <p:pic>
          <p:nvPicPr>
            <p:cNvPr id="22" name="object 22"/>
            <p:cNvPicPr/>
            <p:nvPr/>
          </p:nvPicPr>
          <p:blipFill>
            <a:blip r:embed="rId3" cstate="print"/>
            <a:stretch>
              <a:fillRect/>
            </a:stretch>
          </p:blipFill>
          <p:spPr>
            <a:xfrm>
              <a:off x="546632" y="7139883"/>
              <a:ext cx="85725" cy="85724"/>
            </a:xfrm>
            <a:prstGeom prst="rect">
              <a:avLst/>
            </a:prstGeom>
          </p:spPr>
        </p:pic>
      </p:grpSp>
      <p:sp>
        <p:nvSpPr>
          <p:cNvPr id="23" name="object 23"/>
          <p:cNvSpPr txBox="1"/>
          <p:nvPr/>
        </p:nvSpPr>
        <p:spPr>
          <a:xfrm>
            <a:off x="413844" y="3737276"/>
            <a:ext cx="2550107" cy="1036021"/>
          </a:xfrm>
          <a:prstGeom prst="rect">
            <a:avLst/>
          </a:prstGeom>
        </p:spPr>
        <p:txBody>
          <a:bodyPr vert="horz" wrap="square" lIns="0" tIns="22701" rIns="0" bIns="0" rtlCol="0">
            <a:spAutoFit/>
          </a:bodyPr>
          <a:lstStyle/>
          <a:p>
            <a:pPr marL="6880" marR="209140" defTabSz="495330">
              <a:lnSpc>
                <a:spcPts val="1343"/>
              </a:lnSpc>
              <a:spcBef>
                <a:spcPts val="179"/>
              </a:spcBef>
            </a:pPr>
            <a:r>
              <a:rPr sz="1192" kern="0" spc="30" dirty="0">
                <a:solidFill>
                  <a:srgbClr val="0097B1"/>
                </a:solidFill>
                <a:latin typeface="Trebuchet MS"/>
                <a:cs typeface="Trebuchet MS"/>
              </a:rPr>
              <a:t>Aide</a:t>
            </a:r>
            <a:r>
              <a:rPr sz="1192" kern="0" spc="57" dirty="0">
                <a:solidFill>
                  <a:srgbClr val="0097B1"/>
                </a:solidFill>
                <a:latin typeface="Trebuchet MS"/>
                <a:cs typeface="Trebuchet MS"/>
              </a:rPr>
              <a:t> </a:t>
            </a:r>
            <a:r>
              <a:rPr sz="1192" kern="0" spc="43" dirty="0">
                <a:solidFill>
                  <a:srgbClr val="0097B1"/>
                </a:solidFill>
                <a:latin typeface="Trebuchet MS"/>
                <a:cs typeface="Trebuchet MS"/>
              </a:rPr>
              <a:t>à</a:t>
            </a:r>
            <a:r>
              <a:rPr sz="1192" kern="0" spc="60" dirty="0">
                <a:solidFill>
                  <a:srgbClr val="0097B1"/>
                </a:solidFill>
                <a:latin typeface="Trebuchet MS"/>
                <a:cs typeface="Trebuchet MS"/>
              </a:rPr>
              <a:t> </a:t>
            </a:r>
            <a:r>
              <a:rPr sz="1192" kern="0" dirty="0">
                <a:solidFill>
                  <a:srgbClr val="0097B1"/>
                </a:solidFill>
                <a:latin typeface="Trebuchet MS"/>
                <a:cs typeface="Trebuchet MS"/>
              </a:rPr>
              <a:t>la</a:t>
            </a:r>
            <a:r>
              <a:rPr sz="1192" kern="0" spc="57" dirty="0">
                <a:solidFill>
                  <a:srgbClr val="0097B1"/>
                </a:solidFill>
                <a:latin typeface="Trebuchet MS"/>
                <a:cs typeface="Trebuchet MS"/>
              </a:rPr>
              <a:t> </a:t>
            </a:r>
            <a:r>
              <a:rPr sz="1192" kern="0" dirty="0">
                <a:solidFill>
                  <a:srgbClr val="0097B1"/>
                </a:solidFill>
                <a:latin typeface="Trebuchet MS"/>
                <a:cs typeface="Trebuchet MS"/>
              </a:rPr>
              <a:t>professionnalisation</a:t>
            </a:r>
            <a:r>
              <a:rPr sz="1192" kern="0" spc="60" dirty="0">
                <a:solidFill>
                  <a:srgbClr val="0097B1"/>
                </a:solidFill>
                <a:latin typeface="Trebuchet MS"/>
                <a:cs typeface="Trebuchet MS"/>
              </a:rPr>
              <a:t> </a:t>
            </a:r>
            <a:r>
              <a:rPr sz="1192" kern="0" spc="-14" dirty="0">
                <a:solidFill>
                  <a:srgbClr val="0097B1"/>
                </a:solidFill>
                <a:latin typeface="Trebuchet MS"/>
                <a:cs typeface="Trebuchet MS"/>
              </a:rPr>
              <a:t>des </a:t>
            </a:r>
            <a:r>
              <a:rPr sz="1192" kern="0" spc="-33" dirty="0">
                <a:solidFill>
                  <a:srgbClr val="0097B1"/>
                </a:solidFill>
                <a:latin typeface="Trebuchet MS"/>
                <a:cs typeface="Trebuchet MS"/>
              </a:rPr>
              <a:t>ligues)</a:t>
            </a:r>
            <a:r>
              <a:rPr sz="1192" kern="0" spc="-46" dirty="0">
                <a:solidFill>
                  <a:srgbClr val="0097B1"/>
                </a:solidFill>
                <a:latin typeface="Trebuchet MS"/>
                <a:cs typeface="Trebuchet MS"/>
              </a:rPr>
              <a:t> </a:t>
            </a:r>
            <a:r>
              <a:rPr sz="1192" kern="0" spc="-11" dirty="0">
                <a:solidFill>
                  <a:srgbClr val="0097B1"/>
                </a:solidFill>
                <a:latin typeface="Trebuchet MS"/>
                <a:cs typeface="Trebuchet MS"/>
              </a:rPr>
              <a:t>comités)</a:t>
            </a:r>
            <a:r>
              <a:rPr sz="1192" kern="0" spc="-43" dirty="0">
                <a:solidFill>
                  <a:srgbClr val="0097B1"/>
                </a:solidFill>
                <a:latin typeface="Trebuchet MS"/>
                <a:cs typeface="Trebuchet MS"/>
              </a:rPr>
              <a:t> </a:t>
            </a:r>
            <a:r>
              <a:rPr sz="1192" kern="0" spc="-5" dirty="0">
                <a:solidFill>
                  <a:srgbClr val="0097B1"/>
                </a:solidFill>
                <a:latin typeface="Trebuchet MS"/>
                <a:cs typeface="Trebuchet MS"/>
              </a:rPr>
              <a:t>clubs.</a:t>
            </a:r>
            <a:endParaRPr sz="1192" kern="0">
              <a:solidFill>
                <a:sysClr val="windowText" lastClr="000000"/>
              </a:solidFill>
              <a:latin typeface="Trebuchet MS"/>
              <a:cs typeface="Trebuchet MS"/>
            </a:endParaRPr>
          </a:p>
          <a:p>
            <a:pPr marL="6880" defTabSz="495330">
              <a:lnSpc>
                <a:spcPts val="1262"/>
              </a:lnSpc>
            </a:pPr>
            <a:r>
              <a:rPr sz="1192" kern="0" spc="-5" dirty="0">
                <a:solidFill>
                  <a:srgbClr val="0097B1"/>
                </a:solidFill>
                <a:latin typeface="Trebuchet MS"/>
                <a:cs typeface="Trebuchet MS"/>
              </a:rPr>
              <a:t>aide</a:t>
            </a:r>
            <a:r>
              <a:rPr sz="1192" kern="0" spc="-22" dirty="0">
                <a:solidFill>
                  <a:srgbClr val="0097B1"/>
                </a:solidFill>
                <a:latin typeface="Trebuchet MS"/>
                <a:cs typeface="Trebuchet MS"/>
              </a:rPr>
              <a:t> </a:t>
            </a:r>
            <a:r>
              <a:rPr sz="1192" kern="0" spc="43" dirty="0">
                <a:solidFill>
                  <a:srgbClr val="0097B1"/>
                </a:solidFill>
                <a:latin typeface="Trebuchet MS"/>
                <a:cs typeface="Trebuchet MS"/>
              </a:rPr>
              <a:t>à</a:t>
            </a:r>
            <a:r>
              <a:rPr sz="1192" kern="0" spc="-19" dirty="0">
                <a:solidFill>
                  <a:srgbClr val="0097B1"/>
                </a:solidFill>
                <a:latin typeface="Trebuchet MS"/>
                <a:cs typeface="Trebuchet MS"/>
              </a:rPr>
              <a:t> </a:t>
            </a:r>
            <a:r>
              <a:rPr sz="1192" kern="0" dirty="0">
                <a:solidFill>
                  <a:srgbClr val="0097B1"/>
                </a:solidFill>
                <a:latin typeface="Trebuchet MS"/>
                <a:cs typeface="Trebuchet MS"/>
              </a:rPr>
              <a:t>la</a:t>
            </a:r>
            <a:r>
              <a:rPr sz="1192" kern="0" spc="-19" dirty="0">
                <a:solidFill>
                  <a:srgbClr val="0097B1"/>
                </a:solidFill>
                <a:latin typeface="Trebuchet MS"/>
                <a:cs typeface="Trebuchet MS"/>
              </a:rPr>
              <a:t> </a:t>
            </a:r>
            <a:r>
              <a:rPr sz="1192" kern="0" dirty="0">
                <a:solidFill>
                  <a:srgbClr val="0097B1"/>
                </a:solidFill>
                <a:latin typeface="Trebuchet MS"/>
                <a:cs typeface="Trebuchet MS"/>
              </a:rPr>
              <a:t>gestion</a:t>
            </a:r>
            <a:r>
              <a:rPr sz="1192" kern="0" spc="-22" dirty="0">
                <a:solidFill>
                  <a:srgbClr val="0097B1"/>
                </a:solidFill>
                <a:latin typeface="Trebuchet MS"/>
                <a:cs typeface="Trebuchet MS"/>
              </a:rPr>
              <a:t> </a:t>
            </a:r>
            <a:r>
              <a:rPr sz="1192" kern="0" dirty="0">
                <a:solidFill>
                  <a:srgbClr val="0097B1"/>
                </a:solidFill>
                <a:latin typeface="Trebuchet MS"/>
                <a:cs typeface="Trebuchet MS"/>
              </a:rPr>
              <a:t>des</a:t>
            </a:r>
            <a:r>
              <a:rPr sz="1192" kern="0" spc="-19" dirty="0">
                <a:solidFill>
                  <a:srgbClr val="0097B1"/>
                </a:solidFill>
                <a:latin typeface="Trebuchet MS"/>
                <a:cs typeface="Trebuchet MS"/>
              </a:rPr>
              <a:t> </a:t>
            </a:r>
            <a:r>
              <a:rPr sz="1192" kern="0" spc="41" dirty="0">
                <a:solidFill>
                  <a:srgbClr val="0097B1"/>
                </a:solidFill>
                <a:latin typeface="Trebuchet MS"/>
                <a:cs typeface="Trebuchet MS"/>
              </a:rPr>
              <a:t>structures</a:t>
            </a:r>
            <a:endParaRPr sz="1192" kern="0">
              <a:solidFill>
                <a:sysClr val="windowText" lastClr="000000"/>
              </a:solidFill>
              <a:latin typeface="Trebuchet MS"/>
              <a:cs typeface="Trebuchet MS"/>
            </a:endParaRPr>
          </a:p>
          <a:p>
            <a:pPr marL="6880" defTabSz="495330">
              <a:lnSpc>
                <a:spcPts val="1341"/>
              </a:lnSpc>
            </a:pPr>
            <a:r>
              <a:rPr sz="1192" kern="0" spc="-5" dirty="0">
                <a:solidFill>
                  <a:srgbClr val="0097B1"/>
                </a:solidFill>
                <a:latin typeface="Trebuchet MS"/>
                <a:cs typeface="Trebuchet MS"/>
              </a:rPr>
              <a:t>associatives.</a:t>
            </a:r>
            <a:endParaRPr sz="1192" kern="0">
              <a:solidFill>
                <a:sysClr val="windowText" lastClr="000000"/>
              </a:solidFill>
              <a:latin typeface="Trebuchet MS"/>
              <a:cs typeface="Trebuchet MS"/>
            </a:endParaRPr>
          </a:p>
          <a:p>
            <a:pPr marL="6880" marR="2752" defTabSz="495330">
              <a:lnSpc>
                <a:spcPts val="1343"/>
              </a:lnSpc>
              <a:spcBef>
                <a:spcPts val="70"/>
              </a:spcBef>
            </a:pPr>
            <a:r>
              <a:rPr sz="1192" kern="0" spc="30" dirty="0">
                <a:solidFill>
                  <a:srgbClr val="0097B1"/>
                </a:solidFill>
                <a:latin typeface="Trebuchet MS"/>
                <a:cs typeface="Trebuchet MS"/>
              </a:rPr>
              <a:t>Aide</a:t>
            </a:r>
            <a:r>
              <a:rPr sz="1192" kern="0" spc="-3" dirty="0">
                <a:solidFill>
                  <a:srgbClr val="0097B1"/>
                </a:solidFill>
                <a:latin typeface="Trebuchet MS"/>
                <a:cs typeface="Trebuchet MS"/>
              </a:rPr>
              <a:t> </a:t>
            </a:r>
            <a:r>
              <a:rPr sz="1192" kern="0" dirty="0">
                <a:solidFill>
                  <a:srgbClr val="0097B1"/>
                </a:solidFill>
                <a:latin typeface="Trebuchet MS"/>
                <a:cs typeface="Trebuchet MS"/>
              </a:rPr>
              <a:t>au</a:t>
            </a:r>
            <a:r>
              <a:rPr sz="1192" kern="0" spc="-3" dirty="0">
                <a:solidFill>
                  <a:srgbClr val="0097B1"/>
                </a:solidFill>
                <a:latin typeface="Trebuchet MS"/>
                <a:cs typeface="Trebuchet MS"/>
              </a:rPr>
              <a:t> </a:t>
            </a:r>
            <a:r>
              <a:rPr sz="1192" kern="0" spc="-11" dirty="0">
                <a:solidFill>
                  <a:srgbClr val="0097B1"/>
                </a:solidFill>
                <a:latin typeface="Trebuchet MS"/>
                <a:cs typeface="Trebuchet MS"/>
              </a:rPr>
              <a:t>développement</a:t>
            </a:r>
            <a:r>
              <a:rPr sz="1192" kern="0" spc="-3" dirty="0">
                <a:solidFill>
                  <a:srgbClr val="0097B1"/>
                </a:solidFill>
                <a:latin typeface="Trebuchet MS"/>
                <a:cs typeface="Trebuchet MS"/>
              </a:rPr>
              <a:t> </a:t>
            </a:r>
            <a:r>
              <a:rPr sz="1192" kern="0" dirty="0">
                <a:solidFill>
                  <a:srgbClr val="0097B1"/>
                </a:solidFill>
                <a:latin typeface="Trebuchet MS"/>
                <a:cs typeface="Trebuchet MS"/>
              </a:rPr>
              <a:t>des</a:t>
            </a:r>
            <a:r>
              <a:rPr sz="1192" kern="0" spc="-3" dirty="0">
                <a:solidFill>
                  <a:srgbClr val="0097B1"/>
                </a:solidFill>
                <a:latin typeface="Trebuchet MS"/>
                <a:cs typeface="Trebuchet MS"/>
              </a:rPr>
              <a:t> </a:t>
            </a:r>
            <a:r>
              <a:rPr sz="1192" kern="0" spc="-5" dirty="0">
                <a:solidFill>
                  <a:srgbClr val="0097B1"/>
                </a:solidFill>
                <a:latin typeface="Trebuchet MS"/>
                <a:cs typeface="Trebuchet MS"/>
              </a:rPr>
              <a:t>activités </a:t>
            </a:r>
            <a:r>
              <a:rPr sz="1192" kern="0" spc="30" dirty="0">
                <a:solidFill>
                  <a:srgbClr val="0097B1"/>
                </a:solidFill>
                <a:latin typeface="Trebuchet MS"/>
                <a:cs typeface="Trebuchet MS"/>
              </a:rPr>
              <a:t>dans</a:t>
            </a:r>
            <a:r>
              <a:rPr sz="1192" kern="0" spc="57" dirty="0">
                <a:solidFill>
                  <a:srgbClr val="0097B1"/>
                </a:solidFill>
                <a:latin typeface="Trebuchet MS"/>
                <a:cs typeface="Trebuchet MS"/>
              </a:rPr>
              <a:t> </a:t>
            </a:r>
            <a:r>
              <a:rPr sz="1192" kern="0" dirty="0">
                <a:solidFill>
                  <a:srgbClr val="0097B1"/>
                </a:solidFill>
                <a:latin typeface="Trebuchet MS"/>
                <a:cs typeface="Trebuchet MS"/>
              </a:rPr>
              <a:t>les</a:t>
            </a:r>
            <a:r>
              <a:rPr sz="1192" kern="0" spc="57" dirty="0">
                <a:solidFill>
                  <a:srgbClr val="0097B1"/>
                </a:solidFill>
                <a:latin typeface="Trebuchet MS"/>
                <a:cs typeface="Trebuchet MS"/>
              </a:rPr>
              <a:t> </a:t>
            </a:r>
            <a:r>
              <a:rPr sz="1192" kern="0" dirty="0">
                <a:solidFill>
                  <a:srgbClr val="0097B1"/>
                </a:solidFill>
                <a:latin typeface="Trebuchet MS"/>
                <a:cs typeface="Trebuchet MS"/>
              </a:rPr>
              <a:t>associations</a:t>
            </a:r>
            <a:r>
              <a:rPr sz="1192" kern="0" spc="57" dirty="0">
                <a:solidFill>
                  <a:srgbClr val="0097B1"/>
                </a:solidFill>
                <a:latin typeface="Trebuchet MS"/>
                <a:cs typeface="Trebuchet MS"/>
              </a:rPr>
              <a:t> </a:t>
            </a:r>
            <a:r>
              <a:rPr sz="1192" kern="0" spc="24" dirty="0">
                <a:solidFill>
                  <a:srgbClr val="0097B1"/>
                </a:solidFill>
                <a:latin typeface="Trebuchet MS"/>
                <a:cs typeface="Trebuchet MS"/>
              </a:rPr>
              <a:t>sportives</a:t>
            </a:r>
            <a:endParaRPr sz="1192" kern="0">
              <a:solidFill>
                <a:sysClr val="windowText" lastClr="000000"/>
              </a:solidFill>
              <a:latin typeface="Trebuchet MS"/>
              <a:cs typeface="Trebuchet MS"/>
            </a:endParaRPr>
          </a:p>
        </p:txBody>
      </p:sp>
      <p:pic>
        <p:nvPicPr>
          <p:cNvPr id="24" name="object 24"/>
          <p:cNvPicPr/>
          <p:nvPr/>
        </p:nvPicPr>
        <p:blipFill>
          <a:blip r:embed="rId4" cstate="print"/>
          <a:stretch>
            <a:fillRect/>
          </a:stretch>
        </p:blipFill>
        <p:spPr>
          <a:xfrm>
            <a:off x="7139956" y="4397870"/>
            <a:ext cx="41275" cy="41274"/>
          </a:xfrm>
          <a:prstGeom prst="rect">
            <a:avLst/>
          </a:prstGeom>
        </p:spPr>
      </p:pic>
      <p:pic>
        <p:nvPicPr>
          <p:cNvPr id="25" name="object 25"/>
          <p:cNvPicPr/>
          <p:nvPr/>
        </p:nvPicPr>
        <p:blipFill>
          <a:blip r:embed="rId4" cstate="print"/>
          <a:stretch>
            <a:fillRect/>
          </a:stretch>
        </p:blipFill>
        <p:spPr>
          <a:xfrm>
            <a:off x="7139956" y="4862214"/>
            <a:ext cx="41275" cy="41274"/>
          </a:xfrm>
          <a:prstGeom prst="rect">
            <a:avLst/>
          </a:prstGeom>
        </p:spPr>
      </p:pic>
      <p:sp>
        <p:nvSpPr>
          <p:cNvPr id="26" name="object 26"/>
          <p:cNvSpPr txBox="1"/>
          <p:nvPr/>
        </p:nvSpPr>
        <p:spPr>
          <a:xfrm>
            <a:off x="7249807" y="3731527"/>
            <a:ext cx="1876637" cy="1736507"/>
          </a:xfrm>
          <a:prstGeom prst="rect">
            <a:avLst/>
          </a:prstGeom>
        </p:spPr>
        <p:txBody>
          <a:bodyPr vert="horz" wrap="square" lIns="0" tIns="42995" rIns="0" bIns="0" rtlCol="0">
            <a:spAutoFit/>
          </a:bodyPr>
          <a:lstStyle/>
          <a:p>
            <a:pPr marL="18575" algn="ctr" defTabSz="495330">
              <a:spcBef>
                <a:spcPts val="339"/>
              </a:spcBef>
            </a:pPr>
            <a:r>
              <a:rPr sz="1408" kern="0" spc="-27" dirty="0">
                <a:solidFill>
                  <a:srgbClr val="3B4F60"/>
                </a:solidFill>
                <a:latin typeface="Arial MT"/>
                <a:cs typeface="Arial MT"/>
              </a:rPr>
              <a:t>Formations</a:t>
            </a:r>
            <a:r>
              <a:rPr sz="1408" kern="0" spc="3" dirty="0">
                <a:solidFill>
                  <a:srgbClr val="3B4F60"/>
                </a:solidFill>
                <a:latin typeface="Arial MT"/>
                <a:cs typeface="Arial MT"/>
              </a:rPr>
              <a:t> </a:t>
            </a:r>
            <a:r>
              <a:rPr sz="1408" kern="0" spc="-5" dirty="0">
                <a:solidFill>
                  <a:srgbClr val="3B4F60"/>
                </a:solidFill>
                <a:latin typeface="Arial MT"/>
                <a:cs typeface="Arial MT"/>
              </a:rPr>
              <a:t>Certifiantes</a:t>
            </a:r>
            <a:endParaRPr sz="1408" kern="0">
              <a:solidFill>
                <a:sysClr val="windowText" lastClr="000000"/>
              </a:solidFill>
              <a:latin typeface="Arial MT"/>
              <a:cs typeface="Arial MT"/>
            </a:endParaRPr>
          </a:p>
          <a:p>
            <a:pPr marL="18575" algn="ctr" defTabSz="495330">
              <a:spcBef>
                <a:spcPts val="287"/>
              </a:spcBef>
            </a:pPr>
            <a:r>
              <a:rPr sz="1408" kern="0" spc="257" dirty="0">
                <a:solidFill>
                  <a:srgbClr val="3B4F60"/>
                </a:solidFill>
                <a:latin typeface="Arial MT"/>
                <a:cs typeface="Arial MT"/>
              </a:rPr>
              <a:t>/</a:t>
            </a:r>
            <a:r>
              <a:rPr sz="1408" kern="0" spc="157" dirty="0">
                <a:solidFill>
                  <a:srgbClr val="3B4F60"/>
                </a:solidFill>
                <a:latin typeface="Arial MT"/>
                <a:cs typeface="Arial MT"/>
              </a:rPr>
              <a:t> </a:t>
            </a:r>
            <a:r>
              <a:rPr sz="1408" kern="0" spc="-30" dirty="0">
                <a:solidFill>
                  <a:srgbClr val="3B4F60"/>
                </a:solidFill>
                <a:latin typeface="Arial MT"/>
                <a:cs typeface="Arial MT"/>
              </a:rPr>
              <a:t>Diplômantes</a:t>
            </a:r>
            <a:endParaRPr sz="1408" kern="0">
              <a:solidFill>
                <a:sysClr val="windowText" lastClr="000000"/>
              </a:solidFill>
              <a:latin typeface="Arial MT"/>
              <a:cs typeface="Arial MT"/>
            </a:endParaRPr>
          </a:p>
          <a:p>
            <a:pPr marL="6880" marR="8943" defTabSz="495330">
              <a:lnSpc>
                <a:spcPts val="1219"/>
              </a:lnSpc>
              <a:spcBef>
                <a:spcPts val="753"/>
              </a:spcBef>
            </a:pPr>
            <a:r>
              <a:rPr sz="1083" kern="0" dirty="0">
                <a:solidFill>
                  <a:srgbClr val="004AAC"/>
                </a:solidFill>
                <a:latin typeface="Trebuchet MS"/>
                <a:cs typeface="Trebuchet MS"/>
              </a:rPr>
              <a:t>Bénéficier</a:t>
            </a:r>
            <a:r>
              <a:rPr sz="1083" kern="0" spc="24" dirty="0">
                <a:solidFill>
                  <a:srgbClr val="004AAC"/>
                </a:solidFill>
                <a:latin typeface="Trebuchet MS"/>
                <a:cs typeface="Trebuchet MS"/>
              </a:rPr>
              <a:t> </a:t>
            </a:r>
            <a:r>
              <a:rPr sz="1083" kern="0" dirty="0">
                <a:solidFill>
                  <a:srgbClr val="004AAC"/>
                </a:solidFill>
                <a:latin typeface="Trebuchet MS"/>
                <a:cs typeface="Trebuchet MS"/>
              </a:rPr>
              <a:t>de</a:t>
            </a:r>
            <a:r>
              <a:rPr sz="1083" kern="0" spc="27" dirty="0">
                <a:solidFill>
                  <a:srgbClr val="004AAC"/>
                </a:solidFill>
                <a:latin typeface="Trebuchet MS"/>
                <a:cs typeface="Trebuchet MS"/>
              </a:rPr>
              <a:t> </a:t>
            </a:r>
            <a:r>
              <a:rPr sz="1083" kern="0" spc="-5" dirty="0">
                <a:solidFill>
                  <a:srgbClr val="004AAC"/>
                </a:solidFill>
                <a:latin typeface="Trebuchet MS"/>
                <a:cs typeface="Trebuchet MS"/>
              </a:rPr>
              <a:t>financements publics</a:t>
            </a:r>
            <a:r>
              <a:rPr sz="1083" kern="0" spc="24" dirty="0">
                <a:solidFill>
                  <a:srgbClr val="004AAC"/>
                </a:solidFill>
                <a:latin typeface="Trebuchet MS"/>
                <a:cs typeface="Trebuchet MS"/>
              </a:rPr>
              <a:t> </a:t>
            </a:r>
            <a:r>
              <a:rPr sz="1083" kern="0" dirty="0">
                <a:solidFill>
                  <a:srgbClr val="004AAC"/>
                </a:solidFill>
                <a:latin typeface="Trebuchet MS"/>
                <a:cs typeface="Trebuchet MS"/>
              </a:rPr>
              <a:t>et</a:t>
            </a:r>
            <a:r>
              <a:rPr sz="1083" kern="0" spc="27" dirty="0">
                <a:solidFill>
                  <a:srgbClr val="004AAC"/>
                </a:solidFill>
                <a:latin typeface="Trebuchet MS"/>
                <a:cs typeface="Trebuchet MS"/>
              </a:rPr>
              <a:t> </a:t>
            </a:r>
            <a:r>
              <a:rPr sz="1083" kern="0" dirty="0">
                <a:solidFill>
                  <a:srgbClr val="004AAC"/>
                </a:solidFill>
                <a:latin typeface="Trebuchet MS"/>
                <a:cs typeface="Trebuchet MS"/>
              </a:rPr>
              <a:t>privés</a:t>
            </a:r>
            <a:r>
              <a:rPr sz="1083" kern="0" spc="27" dirty="0">
                <a:solidFill>
                  <a:srgbClr val="004AAC"/>
                </a:solidFill>
                <a:latin typeface="Trebuchet MS"/>
                <a:cs typeface="Trebuchet MS"/>
              </a:rPr>
              <a:t> </a:t>
            </a:r>
            <a:r>
              <a:rPr sz="1083" kern="0" dirty="0">
                <a:solidFill>
                  <a:srgbClr val="004AAC"/>
                </a:solidFill>
                <a:latin typeface="Trebuchet MS"/>
                <a:cs typeface="Trebuchet MS"/>
              </a:rPr>
              <a:t>destinés</a:t>
            </a:r>
            <a:r>
              <a:rPr sz="1083" kern="0" spc="27" dirty="0">
                <a:solidFill>
                  <a:srgbClr val="004AAC"/>
                </a:solidFill>
                <a:latin typeface="Trebuchet MS"/>
                <a:cs typeface="Trebuchet MS"/>
              </a:rPr>
              <a:t> </a:t>
            </a:r>
            <a:r>
              <a:rPr sz="1083" kern="0" spc="33" dirty="0">
                <a:solidFill>
                  <a:srgbClr val="004AAC"/>
                </a:solidFill>
                <a:latin typeface="Trebuchet MS"/>
                <a:cs typeface="Trebuchet MS"/>
              </a:rPr>
              <a:t>à</a:t>
            </a:r>
            <a:r>
              <a:rPr sz="1083" kern="0" spc="27" dirty="0">
                <a:solidFill>
                  <a:srgbClr val="004AAC"/>
                </a:solidFill>
                <a:latin typeface="Trebuchet MS"/>
                <a:cs typeface="Trebuchet MS"/>
              </a:rPr>
              <a:t> </a:t>
            </a:r>
            <a:r>
              <a:rPr sz="1083" kern="0" spc="-14" dirty="0">
                <a:solidFill>
                  <a:srgbClr val="004AAC"/>
                </a:solidFill>
                <a:latin typeface="Trebuchet MS"/>
                <a:cs typeface="Trebuchet MS"/>
              </a:rPr>
              <a:t>la </a:t>
            </a:r>
            <a:r>
              <a:rPr sz="1083" kern="0" spc="-5" dirty="0">
                <a:solidFill>
                  <a:srgbClr val="004AAC"/>
                </a:solidFill>
                <a:latin typeface="Trebuchet MS"/>
                <a:cs typeface="Trebuchet MS"/>
              </a:rPr>
              <a:t>formation.</a:t>
            </a:r>
            <a:endParaRPr sz="1083" kern="0">
              <a:solidFill>
                <a:sysClr val="windowText" lastClr="000000"/>
              </a:solidFill>
              <a:latin typeface="Trebuchet MS"/>
              <a:cs typeface="Trebuchet MS"/>
            </a:endParaRPr>
          </a:p>
          <a:p>
            <a:pPr marL="6880" defTabSz="495330">
              <a:lnSpc>
                <a:spcPts val="1173"/>
              </a:lnSpc>
            </a:pPr>
            <a:r>
              <a:rPr sz="1083" kern="0" spc="41" dirty="0">
                <a:solidFill>
                  <a:srgbClr val="004AAC"/>
                </a:solidFill>
                <a:latin typeface="Trebuchet MS"/>
                <a:cs typeface="Trebuchet MS"/>
              </a:rPr>
              <a:t>Permettre</a:t>
            </a:r>
            <a:r>
              <a:rPr sz="1083" kern="0" spc="35" dirty="0">
                <a:solidFill>
                  <a:srgbClr val="004AAC"/>
                </a:solidFill>
                <a:latin typeface="Trebuchet MS"/>
                <a:cs typeface="Trebuchet MS"/>
              </a:rPr>
              <a:t> </a:t>
            </a:r>
            <a:r>
              <a:rPr sz="1083" kern="0" dirty="0">
                <a:solidFill>
                  <a:srgbClr val="004AAC"/>
                </a:solidFill>
                <a:latin typeface="Trebuchet MS"/>
                <a:cs typeface="Trebuchet MS"/>
              </a:rPr>
              <a:t>aux</a:t>
            </a:r>
            <a:r>
              <a:rPr sz="1083" kern="0" spc="38" dirty="0">
                <a:solidFill>
                  <a:srgbClr val="004AAC"/>
                </a:solidFill>
                <a:latin typeface="Trebuchet MS"/>
                <a:cs typeface="Trebuchet MS"/>
              </a:rPr>
              <a:t> </a:t>
            </a:r>
            <a:r>
              <a:rPr sz="1083" kern="0" dirty="0">
                <a:solidFill>
                  <a:srgbClr val="004AAC"/>
                </a:solidFill>
                <a:latin typeface="Trebuchet MS"/>
                <a:cs typeface="Trebuchet MS"/>
              </a:rPr>
              <a:t>salariés</a:t>
            </a:r>
            <a:r>
              <a:rPr sz="1083" kern="0" spc="35" dirty="0">
                <a:solidFill>
                  <a:srgbClr val="004AAC"/>
                </a:solidFill>
                <a:latin typeface="Trebuchet MS"/>
                <a:cs typeface="Trebuchet MS"/>
              </a:rPr>
              <a:t> </a:t>
            </a:r>
            <a:r>
              <a:rPr sz="1083" kern="0" spc="-14" dirty="0">
                <a:solidFill>
                  <a:srgbClr val="004AAC"/>
                </a:solidFill>
                <a:latin typeface="Trebuchet MS"/>
                <a:cs typeface="Trebuchet MS"/>
              </a:rPr>
              <a:t>de</a:t>
            </a:r>
            <a:endParaRPr sz="1083" kern="0">
              <a:solidFill>
                <a:sysClr val="windowText" lastClr="000000"/>
              </a:solidFill>
              <a:latin typeface="Trebuchet MS"/>
              <a:cs typeface="Trebuchet MS"/>
            </a:endParaRPr>
          </a:p>
          <a:p>
            <a:pPr marL="6880" marR="26142" defTabSz="495330">
              <a:lnSpc>
                <a:spcPts val="1262"/>
              </a:lnSpc>
              <a:spcBef>
                <a:spcPts val="54"/>
              </a:spcBef>
            </a:pPr>
            <a:r>
              <a:rPr sz="1083" kern="0" spc="43" dirty="0">
                <a:solidFill>
                  <a:srgbClr val="004AAC"/>
                </a:solidFill>
                <a:latin typeface="Trebuchet MS"/>
                <a:cs typeface="Trebuchet MS"/>
              </a:rPr>
              <a:t>structures</a:t>
            </a:r>
            <a:r>
              <a:rPr sz="1083" kern="0" spc="-14" dirty="0">
                <a:solidFill>
                  <a:srgbClr val="004AAC"/>
                </a:solidFill>
                <a:latin typeface="Trebuchet MS"/>
                <a:cs typeface="Trebuchet MS"/>
              </a:rPr>
              <a:t> </a:t>
            </a:r>
            <a:r>
              <a:rPr sz="1083" kern="0" spc="35" dirty="0">
                <a:solidFill>
                  <a:srgbClr val="004AAC"/>
                </a:solidFill>
                <a:latin typeface="Trebuchet MS"/>
                <a:cs typeface="Trebuchet MS"/>
              </a:rPr>
              <a:t>s</a:t>
            </a:r>
            <a:r>
              <a:rPr sz="1083" kern="0" spc="35" dirty="0">
                <a:solidFill>
                  <a:srgbClr val="004AAC"/>
                </a:solidFill>
                <a:latin typeface="Arial MT"/>
                <a:cs typeface="Arial MT"/>
              </a:rPr>
              <a:t>’</a:t>
            </a:r>
            <a:r>
              <a:rPr sz="1083" kern="0" spc="35" dirty="0">
                <a:solidFill>
                  <a:srgbClr val="004AAC"/>
                </a:solidFill>
                <a:latin typeface="Trebuchet MS"/>
                <a:cs typeface="Trebuchet MS"/>
              </a:rPr>
              <a:t>inscrivant</a:t>
            </a:r>
            <a:r>
              <a:rPr sz="1083" kern="0" spc="-11" dirty="0">
                <a:solidFill>
                  <a:srgbClr val="004AAC"/>
                </a:solidFill>
                <a:latin typeface="Trebuchet MS"/>
                <a:cs typeface="Trebuchet MS"/>
              </a:rPr>
              <a:t> </a:t>
            </a:r>
            <a:r>
              <a:rPr sz="1083" kern="0" spc="33" dirty="0">
                <a:solidFill>
                  <a:srgbClr val="004AAC"/>
                </a:solidFill>
                <a:latin typeface="Trebuchet MS"/>
                <a:cs typeface="Trebuchet MS"/>
              </a:rPr>
              <a:t>à</a:t>
            </a:r>
            <a:r>
              <a:rPr sz="1083" kern="0" spc="-11" dirty="0">
                <a:solidFill>
                  <a:srgbClr val="004AAC"/>
                </a:solidFill>
                <a:latin typeface="Trebuchet MS"/>
                <a:cs typeface="Trebuchet MS"/>
              </a:rPr>
              <a:t> </a:t>
            </a:r>
            <a:r>
              <a:rPr sz="1083" kern="0" spc="-14" dirty="0">
                <a:solidFill>
                  <a:srgbClr val="004AAC"/>
                </a:solidFill>
                <a:latin typeface="Trebuchet MS"/>
                <a:cs typeface="Trebuchet MS"/>
              </a:rPr>
              <a:t>nos </a:t>
            </a:r>
            <a:r>
              <a:rPr sz="1083" kern="0" spc="30" dirty="0">
                <a:solidFill>
                  <a:srgbClr val="004AAC"/>
                </a:solidFill>
                <a:latin typeface="Trebuchet MS"/>
                <a:cs typeface="Trebuchet MS"/>
              </a:rPr>
              <a:t>formations</a:t>
            </a:r>
            <a:r>
              <a:rPr sz="1083" kern="0" spc="-5" dirty="0">
                <a:solidFill>
                  <a:srgbClr val="004AAC"/>
                </a:solidFill>
                <a:latin typeface="Trebuchet MS"/>
                <a:cs typeface="Trebuchet MS"/>
              </a:rPr>
              <a:t> </a:t>
            </a:r>
            <a:r>
              <a:rPr sz="1083" kern="0" spc="27" dirty="0">
                <a:solidFill>
                  <a:srgbClr val="004AAC"/>
                </a:solidFill>
                <a:latin typeface="Trebuchet MS"/>
                <a:cs typeface="Trebuchet MS"/>
              </a:rPr>
              <a:t>d</a:t>
            </a:r>
            <a:r>
              <a:rPr sz="1083" kern="0" spc="27" dirty="0">
                <a:solidFill>
                  <a:srgbClr val="004AAC"/>
                </a:solidFill>
                <a:latin typeface="Arial MT"/>
                <a:cs typeface="Arial MT"/>
              </a:rPr>
              <a:t>’</a:t>
            </a:r>
            <a:r>
              <a:rPr sz="1083" kern="0" spc="27" dirty="0">
                <a:solidFill>
                  <a:srgbClr val="004AAC"/>
                </a:solidFill>
                <a:latin typeface="Trebuchet MS"/>
                <a:cs typeface="Trebuchet MS"/>
              </a:rPr>
              <a:t>activer</a:t>
            </a:r>
            <a:r>
              <a:rPr sz="1083" kern="0" spc="-3" dirty="0">
                <a:solidFill>
                  <a:srgbClr val="004AAC"/>
                </a:solidFill>
                <a:latin typeface="Trebuchet MS"/>
                <a:cs typeface="Trebuchet MS"/>
              </a:rPr>
              <a:t> </a:t>
            </a:r>
            <a:r>
              <a:rPr sz="1083" kern="0" spc="-11" dirty="0">
                <a:solidFill>
                  <a:srgbClr val="004AAC"/>
                </a:solidFill>
                <a:latin typeface="Trebuchet MS"/>
                <a:cs typeface="Trebuchet MS"/>
              </a:rPr>
              <a:t>leur </a:t>
            </a:r>
            <a:r>
              <a:rPr sz="1083" kern="0" spc="144" dirty="0">
                <a:solidFill>
                  <a:srgbClr val="004AAC"/>
                </a:solidFill>
                <a:latin typeface="Trebuchet MS"/>
                <a:cs typeface="Trebuchet MS"/>
              </a:rPr>
              <a:t>OPCO</a:t>
            </a:r>
            <a:r>
              <a:rPr sz="1083" kern="0" spc="-24" dirty="0">
                <a:solidFill>
                  <a:srgbClr val="004AAC"/>
                </a:solidFill>
                <a:latin typeface="Trebuchet MS"/>
                <a:cs typeface="Trebuchet MS"/>
              </a:rPr>
              <a:t> </a:t>
            </a:r>
            <a:r>
              <a:rPr sz="1083" kern="0" dirty="0">
                <a:solidFill>
                  <a:srgbClr val="004AAC"/>
                </a:solidFill>
                <a:latin typeface="Trebuchet MS"/>
                <a:cs typeface="Trebuchet MS"/>
              </a:rPr>
              <a:t>et/ou</a:t>
            </a:r>
            <a:r>
              <a:rPr sz="1083" kern="0" spc="-24" dirty="0">
                <a:solidFill>
                  <a:srgbClr val="004AAC"/>
                </a:solidFill>
                <a:latin typeface="Trebuchet MS"/>
                <a:cs typeface="Trebuchet MS"/>
              </a:rPr>
              <a:t> </a:t>
            </a:r>
            <a:r>
              <a:rPr sz="1083" kern="0" spc="33" dirty="0">
                <a:solidFill>
                  <a:srgbClr val="004AAC"/>
                </a:solidFill>
                <a:latin typeface="Trebuchet MS"/>
                <a:cs typeface="Trebuchet MS"/>
              </a:rPr>
              <a:t>CPF.</a:t>
            </a:r>
            <a:endParaRPr sz="1083" kern="0">
              <a:solidFill>
                <a:sysClr val="windowText" lastClr="000000"/>
              </a:solidFill>
              <a:latin typeface="Trebuchet MS"/>
              <a:cs typeface="Trebuchet MS"/>
            </a:endParaRPr>
          </a:p>
        </p:txBody>
      </p:sp>
      <p:sp>
        <p:nvSpPr>
          <p:cNvPr id="27" name="object 27"/>
          <p:cNvSpPr/>
          <p:nvPr/>
        </p:nvSpPr>
        <p:spPr>
          <a:xfrm>
            <a:off x="3095022" y="4172505"/>
            <a:ext cx="775970" cy="224949"/>
          </a:xfrm>
          <a:custGeom>
            <a:avLst/>
            <a:gdLst/>
            <a:ahLst/>
            <a:cxnLst/>
            <a:rect l="l" t="t" r="r" b="b"/>
            <a:pathLst>
              <a:path w="1432559" h="415290">
                <a:moveTo>
                  <a:pt x="482795" y="366512"/>
                </a:moveTo>
                <a:lnTo>
                  <a:pt x="476155" y="389513"/>
                </a:lnTo>
                <a:lnTo>
                  <a:pt x="463141" y="408370"/>
                </a:lnTo>
                <a:lnTo>
                  <a:pt x="446125" y="414744"/>
                </a:lnTo>
                <a:lnTo>
                  <a:pt x="445984" y="414797"/>
                </a:lnTo>
                <a:lnTo>
                  <a:pt x="427966" y="407178"/>
                </a:lnTo>
                <a:lnTo>
                  <a:pt x="392202" y="388110"/>
                </a:lnTo>
                <a:lnTo>
                  <a:pt x="343180" y="360221"/>
                </a:lnTo>
                <a:lnTo>
                  <a:pt x="285387" y="326136"/>
                </a:lnTo>
                <a:lnTo>
                  <a:pt x="223310" y="288481"/>
                </a:lnTo>
                <a:lnTo>
                  <a:pt x="161438" y="249883"/>
                </a:lnTo>
                <a:lnTo>
                  <a:pt x="104257" y="212967"/>
                </a:lnTo>
                <a:lnTo>
                  <a:pt x="56254" y="180361"/>
                </a:lnTo>
                <a:lnTo>
                  <a:pt x="21918" y="154690"/>
                </a:lnTo>
                <a:lnTo>
                  <a:pt x="0" y="110002"/>
                </a:lnTo>
                <a:lnTo>
                  <a:pt x="7410" y="95434"/>
                </a:lnTo>
                <a:lnTo>
                  <a:pt x="50900" y="74665"/>
                </a:lnTo>
                <a:lnTo>
                  <a:pt x="115413" y="55728"/>
                </a:lnTo>
                <a:lnTo>
                  <a:pt x="182929" y="38495"/>
                </a:lnTo>
                <a:lnTo>
                  <a:pt x="236698" y="26180"/>
                </a:lnTo>
                <a:lnTo>
                  <a:pt x="275154" y="18407"/>
                </a:lnTo>
                <a:lnTo>
                  <a:pt x="275154" y="110533"/>
                </a:lnTo>
                <a:lnTo>
                  <a:pt x="288752" y="111336"/>
                </a:lnTo>
                <a:lnTo>
                  <a:pt x="288752" y="234619"/>
                </a:lnTo>
                <a:lnTo>
                  <a:pt x="312656" y="249014"/>
                </a:lnTo>
                <a:lnTo>
                  <a:pt x="341659" y="264365"/>
                </a:lnTo>
                <a:lnTo>
                  <a:pt x="395840" y="291562"/>
                </a:lnTo>
                <a:lnTo>
                  <a:pt x="417366" y="301880"/>
                </a:lnTo>
                <a:lnTo>
                  <a:pt x="442478" y="314828"/>
                </a:lnTo>
                <a:lnTo>
                  <a:pt x="465518" y="330166"/>
                </a:lnTo>
                <a:lnTo>
                  <a:pt x="480830" y="347655"/>
                </a:lnTo>
                <a:lnTo>
                  <a:pt x="482795" y="366512"/>
                </a:lnTo>
                <a:close/>
              </a:path>
              <a:path w="1432559" h="415290">
                <a:moveTo>
                  <a:pt x="281369" y="110294"/>
                </a:moveTo>
                <a:lnTo>
                  <a:pt x="277544" y="110441"/>
                </a:lnTo>
                <a:lnTo>
                  <a:pt x="275154" y="110533"/>
                </a:lnTo>
                <a:lnTo>
                  <a:pt x="277544" y="109816"/>
                </a:lnTo>
                <a:lnTo>
                  <a:pt x="280891" y="109896"/>
                </a:lnTo>
                <a:lnTo>
                  <a:pt x="281369" y="110294"/>
                </a:lnTo>
                <a:close/>
              </a:path>
              <a:path w="1432559" h="415290">
                <a:moveTo>
                  <a:pt x="462132" y="16195"/>
                </a:moveTo>
                <a:lnTo>
                  <a:pt x="435041" y="54971"/>
                </a:lnTo>
                <a:lnTo>
                  <a:pt x="375442" y="79087"/>
                </a:lnTo>
                <a:lnTo>
                  <a:pt x="353796" y="83642"/>
                </a:lnTo>
                <a:lnTo>
                  <a:pt x="320836" y="90667"/>
                </a:lnTo>
                <a:lnTo>
                  <a:pt x="290107" y="99764"/>
                </a:lnTo>
                <a:lnTo>
                  <a:pt x="275154" y="110533"/>
                </a:lnTo>
                <a:lnTo>
                  <a:pt x="275154" y="18407"/>
                </a:lnTo>
                <a:lnTo>
                  <a:pt x="296890" y="14014"/>
                </a:lnTo>
                <a:lnTo>
                  <a:pt x="356516" y="4465"/>
                </a:lnTo>
                <a:lnTo>
                  <a:pt x="408591" y="0"/>
                </a:lnTo>
                <a:lnTo>
                  <a:pt x="445984" y="3075"/>
                </a:lnTo>
                <a:lnTo>
                  <a:pt x="446125" y="3087"/>
                </a:lnTo>
                <a:lnTo>
                  <a:pt x="462132" y="16195"/>
                </a:lnTo>
                <a:close/>
              </a:path>
              <a:path w="1432559" h="415290">
                <a:moveTo>
                  <a:pt x="1432291" y="283488"/>
                </a:moveTo>
                <a:lnTo>
                  <a:pt x="1418825" y="319157"/>
                </a:lnTo>
                <a:lnTo>
                  <a:pt x="1387671" y="350205"/>
                </a:lnTo>
                <a:lnTo>
                  <a:pt x="1365660" y="354857"/>
                </a:lnTo>
                <a:lnTo>
                  <a:pt x="1348467" y="354784"/>
                </a:lnTo>
                <a:lnTo>
                  <a:pt x="1270510" y="350679"/>
                </a:lnTo>
                <a:lnTo>
                  <a:pt x="1206459" y="343827"/>
                </a:lnTo>
                <a:lnTo>
                  <a:pt x="1137482" y="335119"/>
                </a:lnTo>
                <a:lnTo>
                  <a:pt x="1068123" y="325544"/>
                </a:lnTo>
                <a:lnTo>
                  <a:pt x="1002925" y="316091"/>
                </a:lnTo>
                <a:lnTo>
                  <a:pt x="946431" y="307751"/>
                </a:lnTo>
                <a:lnTo>
                  <a:pt x="903186" y="301511"/>
                </a:lnTo>
                <a:lnTo>
                  <a:pt x="877732" y="298361"/>
                </a:lnTo>
                <a:lnTo>
                  <a:pt x="823644" y="293554"/>
                </a:lnTo>
                <a:lnTo>
                  <a:pt x="768201" y="287950"/>
                </a:lnTo>
                <a:lnTo>
                  <a:pt x="712918" y="281390"/>
                </a:lnTo>
                <a:lnTo>
                  <a:pt x="659308" y="273714"/>
                </a:lnTo>
                <a:lnTo>
                  <a:pt x="608988" y="266419"/>
                </a:lnTo>
                <a:lnTo>
                  <a:pt x="556260" y="259273"/>
                </a:lnTo>
                <a:lnTo>
                  <a:pt x="502045" y="252528"/>
                </a:lnTo>
                <a:lnTo>
                  <a:pt x="447265" y="246438"/>
                </a:lnTo>
                <a:lnTo>
                  <a:pt x="392841" y="241254"/>
                </a:lnTo>
                <a:lnTo>
                  <a:pt x="339697" y="237230"/>
                </a:lnTo>
                <a:lnTo>
                  <a:pt x="290107" y="234688"/>
                </a:lnTo>
                <a:lnTo>
                  <a:pt x="288752" y="234619"/>
                </a:lnTo>
                <a:lnTo>
                  <a:pt x="288752" y="111336"/>
                </a:lnTo>
                <a:lnTo>
                  <a:pt x="324818" y="113466"/>
                </a:lnTo>
                <a:lnTo>
                  <a:pt x="375442" y="117043"/>
                </a:lnTo>
                <a:lnTo>
                  <a:pt x="427966" y="121245"/>
                </a:lnTo>
                <a:lnTo>
                  <a:pt x="482547" y="126035"/>
                </a:lnTo>
                <a:lnTo>
                  <a:pt x="536732" y="131136"/>
                </a:lnTo>
                <a:lnTo>
                  <a:pt x="591071" y="136521"/>
                </a:lnTo>
                <a:lnTo>
                  <a:pt x="645172" y="142086"/>
                </a:lnTo>
                <a:lnTo>
                  <a:pt x="698645" y="147727"/>
                </a:lnTo>
                <a:lnTo>
                  <a:pt x="802142" y="158826"/>
                </a:lnTo>
                <a:lnTo>
                  <a:pt x="851385" y="164077"/>
                </a:lnTo>
                <a:lnTo>
                  <a:pt x="886827" y="167000"/>
                </a:lnTo>
                <a:lnTo>
                  <a:pt x="933429" y="169884"/>
                </a:lnTo>
                <a:lnTo>
                  <a:pt x="988528" y="172944"/>
                </a:lnTo>
                <a:lnTo>
                  <a:pt x="1049463" y="176396"/>
                </a:lnTo>
                <a:lnTo>
                  <a:pt x="1113570" y="180452"/>
                </a:lnTo>
                <a:lnTo>
                  <a:pt x="1178187" y="185329"/>
                </a:lnTo>
                <a:lnTo>
                  <a:pt x="1240650" y="191240"/>
                </a:lnTo>
                <a:lnTo>
                  <a:pt x="1298298" y="198400"/>
                </a:lnTo>
                <a:lnTo>
                  <a:pt x="1348467" y="207023"/>
                </a:lnTo>
                <a:lnTo>
                  <a:pt x="1388494" y="217325"/>
                </a:lnTo>
                <a:lnTo>
                  <a:pt x="1430458" y="251006"/>
                </a:lnTo>
                <a:lnTo>
                  <a:pt x="1432291" y="283488"/>
                </a:lnTo>
                <a:close/>
              </a:path>
            </a:pathLst>
          </a:custGeom>
          <a:solidFill>
            <a:srgbClr val="818F99"/>
          </a:solidFill>
        </p:spPr>
        <p:txBody>
          <a:bodyPr wrap="square" lIns="0" tIns="0" rIns="0" bIns="0" rtlCol="0"/>
          <a:lstStyle/>
          <a:p>
            <a:pPr defTabSz="495330"/>
            <a:endParaRPr sz="975" kern="0">
              <a:solidFill>
                <a:sysClr val="windowText" lastClr="000000"/>
              </a:solidFill>
            </a:endParaRPr>
          </a:p>
        </p:txBody>
      </p:sp>
      <p:sp>
        <p:nvSpPr>
          <p:cNvPr id="28" name="object 28"/>
          <p:cNvSpPr txBox="1"/>
          <p:nvPr/>
        </p:nvSpPr>
        <p:spPr>
          <a:xfrm>
            <a:off x="4195218" y="4341074"/>
            <a:ext cx="1227931" cy="409380"/>
          </a:xfrm>
          <a:prstGeom prst="rect">
            <a:avLst/>
          </a:prstGeom>
        </p:spPr>
        <p:txBody>
          <a:bodyPr vert="horz" wrap="square" lIns="0" tIns="24421" rIns="0" bIns="0" rtlCol="0">
            <a:spAutoFit/>
          </a:bodyPr>
          <a:lstStyle/>
          <a:p>
            <a:pPr marL="29926" marR="2752" indent="-23391" defTabSz="495330">
              <a:lnSpc>
                <a:spcPts val="1506"/>
              </a:lnSpc>
              <a:spcBef>
                <a:spcPts val="192"/>
              </a:spcBef>
            </a:pPr>
            <a:r>
              <a:rPr sz="1327" kern="0" spc="108" dirty="0">
                <a:solidFill>
                  <a:srgbClr val="0D448B"/>
                </a:solidFill>
                <a:latin typeface="Trebuchet MS"/>
                <a:cs typeface="Trebuchet MS"/>
              </a:rPr>
              <a:t>STRATÉGIE</a:t>
            </a:r>
            <a:r>
              <a:rPr sz="1327" kern="0" spc="-5" dirty="0">
                <a:solidFill>
                  <a:srgbClr val="0D448B"/>
                </a:solidFill>
                <a:latin typeface="Trebuchet MS"/>
                <a:cs typeface="Trebuchet MS"/>
              </a:rPr>
              <a:t> </a:t>
            </a:r>
            <a:r>
              <a:rPr sz="1327" kern="0" spc="65" dirty="0">
                <a:solidFill>
                  <a:srgbClr val="0D448B"/>
                </a:solidFill>
                <a:latin typeface="Trebuchet MS"/>
                <a:cs typeface="Trebuchet MS"/>
              </a:rPr>
              <a:t>DE </a:t>
            </a:r>
            <a:r>
              <a:rPr sz="1327" kern="0" spc="146" dirty="0">
                <a:solidFill>
                  <a:srgbClr val="0D448B"/>
                </a:solidFill>
                <a:latin typeface="Trebuchet MS"/>
                <a:cs typeface="Trebuchet MS"/>
              </a:rPr>
              <a:t>FORMATIONS</a:t>
            </a:r>
            <a:endParaRPr sz="1327" kern="0">
              <a:solidFill>
                <a:sysClr val="windowText" lastClr="000000"/>
              </a:solidFill>
              <a:latin typeface="Trebuchet MS"/>
              <a:cs typeface="Trebuchet MS"/>
            </a:endParaRPr>
          </a:p>
        </p:txBody>
      </p:sp>
      <p:pic>
        <p:nvPicPr>
          <p:cNvPr id="29" name="object 29"/>
          <p:cNvPicPr/>
          <p:nvPr/>
        </p:nvPicPr>
        <p:blipFill>
          <a:blip r:embed="rId5" cstate="print"/>
          <a:stretch>
            <a:fillRect/>
          </a:stretch>
        </p:blipFill>
        <p:spPr>
          <a:xfrm>
            <a:off x="2423442" y="1977516"/>
            <a:ext cx="41275" cy="41274"/>
          </a:xfrm>
          <a:prstGeom prst="rect">
            <a:avLst/>
          </a:prstGeom>
        </p:spPr>
      </p:pic>
      <p:pic>
        <p:nvPicPr>
          <p:cNvPr id="30" name="object 30"/>
          <p:cNvPicPr/>
          <p:nvPr/>
        </p:nvPicPr>
        <p:blipFill>
          <a:blip r:embed="rId5" cstate="print"/>
          <a:stretch>
            <a:fillRect/>
          </a:stretch>
        </p:blipFill>
        <p:spPr>
          <a:xfrm>
            <a:off x="2423442" y="2132298"/>
            <a:ext cx="41275" cy="41274"/>
          </a:xfrm>
          <a:prstGeom prst="rect">
            <a:avLst/>
          </a:prstGeom>
        </p:spPr>
      </p:pic>
      <p:pic>
        <p:nvPicPr>
          <p:cNvPr id="31" name="object 31"/>
          <p:cNvPicPr/>
          <p:nvPr/>
        </p:nvPicPr>
        <p:blipFill>
          <a:blip r:embed="rId5" cstate="print"/>
          <a:stretch>
            <a:fillRect/>
          </a:stretch>
        </p:blipFill>
        <p:spPr>
          <a:xfrm>
            <a:off x="2423442" y="2287079"/>
            <a:ext cx="41275" cy="41274"/>
          </a:xfrm>
          <a:prstGeom prst="rect">
            <a:avLst/>
          </a:prstGeom>
        </p:spPr>
      </p:pic>
      <p:pic>
        <p:nvPicPr>
          <p:cNvPr id="32" name="object 32"/>
          <p:cNvPicPr/>
          <p:nvPr/>
        </p:nvPicPr>
        <p:blipFill>
          <a:blip r:embed="rId5" cstate="print"/>
          <a:stretch>
            <a:fillRect/>
          </a:stretch>
        </p:blipFill>
        <p:spPr>
          <a:xfrm>
            <a:off x="2423442" y="2441860"/>
            <a:ext cx="41275" cy="41274"/>
          </a:xfrm>
          <a:prstGeom prst="rect">
            <a:avLst/>
          </a:prstGeom>
        </p:spPr>
      </p:pic>
      <p:pic>
        <p:nvPicPr>
          <p:cNvPr id="33" name="object 33"/>
          <p:cNvPicPr/>
          <p:nvPr/>
        </p:nvPicPr>
        <p:blipFill>
          <a:blip r:embed="rId5" cstate="print"/>
          <a:stretch>
            <a:fillRect/>
          </a:stretch>
        </p:blipFill>
        <p:spPr>
          <a:xfrm>
            <a:off x="2423442" y="2596641"/>
            <a:ext cx="41275" cy="41274"/>
          </a:xfrm>
          <a:prstGeom prst="rect">
            <a:avLst/>
          </a:prstGeom>
        </p:spPr>
      </p:pic>
      <p:sp>
        <p:nvSpPr>
          <p:cNvPr id="34" name="object 34"/>
          <p:cNvSpPr txBox="1"/>
          <p:nvPr/>
        </p:nvSpPr>
        <p:spPr>
          <a:xfrm>
            <a:off x="2511044" y="1275101"/>
            <a:ext cx="2357834" cy="1419352"/>
          </a:xfrm>
          <a:prstGeom prst="rect">
            <a:avLst/>
          </a:prstGeom>
        </p:spPr>
        <p:txBody>
          <a:bodyPr vert="horz" wrap="square" lIns="0" tIns="21325" rIns="0" bIns="0" rtlCol="0">
            <a:spAutoFit/>
          </a:bodyPr>
          <a:lstStyle/>
          <a:p>
            <a:pPr marL="6880" marR="2752" algn="ctr" defTabSz="495330">
              <a:lnSpc>
                <a:spcPts val="1219"/>
              </a:lnSpc>
              <a:spcBef>
                <a:spcPts val="168"/>
              </a:spcBef>
            </a:pPr>
            <a:r>
              <a:rPr sz="1083" kern="0" spc="35" dirty="0">
                <a:solidFill>
                  <a:srgbClr val="FF904D"/>
                </a:solidFill>
                <a:latin typeface="Trebuchet MS"/>
                <a:cs typeface="Trebuchet MS"/>
              </a:rPr>
              <a:t>Proposer</a:t>
            </a:r>
            <a:r>
              <a:rPr sz="1083" kern="0" spc="5" dirty="0">
                <a:solidFill>
                  <a:srgbClr val="FF904D"/>
                </a:solidFill>
                <a:latin typeface="Trebuchet MS"/>
                <a:cs typeface="Trebuchet MS"/>
              </a:rPr>
              <a:t> </a:t>
            </a:r>
            <a:r>
              <a:rPr sz="1083" kern="0" dirty="0">
                <a:solidFill>
                  <a:srgbClr val="FF904D"/>
                </a:solidFill>
                <a:latin typeface="Trebuchet MS"/>
                <a:cs typeface="Trebuchet MS"/>
              </a:rPr>
              <a:t>des</a:t>
            </a:r>
            <a:r>
              <a:rPr sz="1083" kern="0" spc="8" dirty="0">
                <a:solidFill>
                  <a:srgbClr val="FF904D"/>
                </a:solidFill>
                <a:latin typeface="Trebuchet MS"/>
                <a:cs typeface="Trebuchet MS"/>
              </a:rPr>
              <a:t> </a:t>
            </a:r>
            <a:r>
              <a:rPr sz="1083" kern="0" spc="27" dirty="0">
                <a:solidFill>
                  <a:srgbClr val="FF904D"/>
                </a:solidFill>
                <a:latin typeface="Trebuchet MS"/>
                <a:cs typeface="Trebuchet MS"/>
              </a:rPr>
              <a:t>formations</a:t>
            </a:r>
            <a:r>
              <a:rPr sz="1083" kern="0" spc="8" dirty="0">
                <a:solidFill>
                  <a:srgbClr val="FF904D"/>
                </a:solidFill>
                <a:latin typeface="Trebuchet MS"/>
                <a:cs typeface="Trebuchet MS"/>
              </a:rPr>
              <a:t> </a:t>
            </a:r>
            <a:r>
              <a:rPr sz="1083" kern="0" spc="-5" dirty="0">
                <a:solidFill>
                  <a:srgbClr val="FF904D"/>
                </a:solidFill>
                <a:latin typeface="Trebuchet MS"/>
                <a:cs typeface="Trebuchet MS"/>
              </a:rPr>
              <a:t>spécialisées </a:t>
            </a:r>
            <a:r>
              <a:rPr sz="1083" kern="0" dirty="0">
                <a:solidFill>
                  <a:srgbClr val="FF904D"/>
                </a:solidFill>
                <a:latin typeface="Trebuchet MS"/>
                <a:cs typeface="Trebuchet MS"/>
              </a:rPr>
              <a:t>contribuant</a:t>
            </a:r>
            <a:r>
              <a:rPr sz="1083" kern="0" spc="49" dirty="0">
                <a:solidFill>
                  <a:srgbClr val="FF904D"/>
                </a:solidFill>
                <a:latin typeface="Trebuchet MS"/>
                <a:cs typeface="Trebuchet MS"/>
              </a:rPr>
              <a:t> </a:t>
            </a:r>
            <a:r>
              <a:rPr sz="1083" kern="0" spc="33" dirty="0">
                <a:solidFill>
                  <a:srgbClr val="FF904D"/>
                </a:solidFill>
                <a:latin typeface="Trebuchet MS"/>
                <a:cs typeface="Trebuchet MS"/>
              </a:rPr>
              <a:t>à</a:t>
            </a:r>
            <a:r>
              <a:rPr sz="1083" kern="0" spc="49" dirty="0">
                <a:solidFill>
                  <a:srgbClr val="FF904D"/>
                </a:solidFill>
                <a:latin typeface="Trebuchet MS"/>
                <a:cs typeface="Trebuchet MS"/>
              </a:rPr>
              <a:t> </a:t>
            </a:r>
            <a:r>
              <a:rPr sz="1083" kern="0" dirty="0">
                <a:solidFill>
                  <a:srgbClr val="FF904D"/>
                </a:solidFill>
                <a:latin typeface="Trebuchet MS"/>
                <a:cs typeface="Trebuchet MS"/>
              </a:rPr>
              <a:t>l</a:t>
            </a:r>
            <a:r>
              <a:rPr sz="1083" kern="0" dirty="0">
                <a:solidFill>
                  <a:srgbClr val="FF904D"/>
                </a:solidFill>
                <a:latin typeface="Arial MT"/>
                <a:cs typeface="Arial MT"/>
              </a:rPr>
              <a:t>’</a:t>
            </a:r>
            <a:r>
              <a:rPr sz="1083" kern="0" dirty="0">
                <a:solidFill>
                  <a:srgbClr val="FF904D"/>
                </a:solidFill>
                <a:latin typeface="Trebuchet MS"/>
                <a:cs typeface="Trebuchet MS"/>
              </a:rPr>
              <a:t>amélioration</a:t>
            </a:r>
            <a:r>
              <a:rPr sz="1083" kern="0" spc="49" dirty="0">
                <a:solidFill>
                  <a:srgbClr val="FF904D"/>
                </a:solidFill>
                <a:latin typeface="Trebuchet MS"/>
                <a:cs typeface="Trebuchet MS"/>
              </a:rPr>
              <a:t> </a:t>
            </a:r>
            <a:r>
              <a:rPr sz="1083" kern="0" spc="-14" dirty="0">
                <a:solidFill>
                  <a:srgbClr val="FF904D"/>
                </a:solidFill>
                <a:latin typeface="Trebuchet MS"/>
                <a:cs typeface="Trebuchet MS"/>
              </a:rPr>
              <a:t>des </a:t>
            </a:r>
            <a:r>
              <a:rPr sz="1083" kern="0" dirty="0">
                <a:solidFill>
                  <a:srgbClr val="FF904D"/>
                </a:solidFill>
                <a:latin typeface="Trebuchet MS"/>
                <a:cs typeface="Trebuchet MS"/>
              </a:rPr>
              <a:t>compétences</a:t>
            </a:r>
            <a:r>
              <a:rPr sz="1083" kern="0" spc="49" dirty="0">
                <a:solidFill>
                  <a:srgbClr val="FF904D"/>
                </a:solidFill>
                <a:latin typeface="Trebuchet MS"/>
                <a:cs typeface="Trebuchet MS"/>
              </a:rPr>
              <a:t> </a:t>
            </a:r>
            <a:r>
              <a:rPr sz="1083" kern="0" dirty="0">
                <a:solidFill>
                  <a:srgbClr val="FF904D"/>
                </a:solidFill>
                <a:latin typeface="Trebuchet MS"/>
                <a:cs typeface="Trebuchet MS"/>
              </a:rPr>
              <a:t>et</a:t>
            </a:r>
            <a:r>
              <a:rPr sz="1083" kern="0" spc="46" dirty="0">
                <a:solidFill>
                  <a:srgbClr val="FF904D"/>
                </a:solidFill>
                <a:latin typeface="Trebuchet MS"/>
                <a:cs typeface="Trebuchet MS"/>
              </a:rPr>
              <a:t> </a:t>
            </a:r>
            <a:r>
              <a:rPr sz="1083" kern="0" dirty="0">
                <a:solidFill>
                  <a:srgbClr val="FF904D"/>
                </a:solidFill>
                <a:latin typeface="Trebuchet MS"/>
                <a:cs typeface="Trebuchet MS"/>
              </a:rPr>
              <a:t>connaissance</a:t>
            </a:r>
            <a:r>
              <a:rPr sz="1083" kern="0" spc="49" dirty="0">
                <a:solidFill>
                  <a:srgbClr val="FF904D"/>
                </a:solidFill>
                <a:latin typeface="Trebuchet MS"/>
                <a:cs typeface="Trebuchet MS"/>
              </a:rPr>
              <a:t> </a:t>
            </a:r>
            <a:r>
              <a:rPr sz="1083" kern="0" dirty="0">
                <a:solidFill>
                  <a:srgbClr val="FF904D"/>
                </a:solidFill>
                <a:latin typeface="Trebuchet MS"/>
                <a:cs typeface="Trebuchet MS"/>
              </a:rPr>
              <a:t>dans</a:t>
            </a:r>
            <a:r>
              <a:rPr sz="1083" kern="0" spc="49" dirty="0">
                <a:solidFill>
                  <a:srgbClr val="FF904D"/>
                </a:solidFill>
                <a:latin typeface="Trebuchet MS"/>
                <a:cs typeface="Trebuchet MS"/>
              </a:rPr>
              <a:t> </a:t>
            </a:r>
            <a:r>
              <a:rPr sz="1083" kern="0" spc="-14" dirty="0">
                <a:solidFill>
                  <a:srgbClr val="FF904D"/>
                </a:solidFill>
                <a:latin typeface="Trebuchet MS"/>
                <a:cs typeface="Trebuchet MS"/>
              </a:rPr>
              <a:t>le </a:t>
            </a:r>
            <a:r>
              <a:rPr sz="1083" kern="0" spc="-11" dirty="0">
                <a:solidFill>
                  <a:srgbClr val="FF904D"/>
                </a:solidFill>
                <a:latin typeface="Trebuchet MS"/>
                <a:cs typeface="Trebuchet MS"/>
              </a:rPr>
              <a:t>domaine</a:t>
            </a:r>
            <a:r>
              <a:rPr sz="1083" kern="0" spc="-33" dirty="0">
                <a:solidFill>
                  <a:srgbClr val="FF904D"/>
                </a:solidFill>
                <a:latin typeface="Trebuchet MS"/>
                <a:cs typeface="Trebuchet MS"/>
              </a:rPr>
              <a:t> </a:t>
            </a:r>
            <a:r>
              <a:rPr sz="1083" kern="0" spc="38" dirty="0">
                <a:solidFill>
                  <a:srgbClr val="FF904D"/>
                </a:solidFill>
                <a:latin typeface="Trebuchet MS"/>
                <a:cs typeface="Trebuchet MS"/>
              </a:rPr>
              <a:t>sportif</a:t>
            </a:r>
            <a:r>
              <a:rPr sz="1083" kern="0" spc="-33" dirty="0">
                <a:solidFill>
                  <a:srgbClr val="FF904D"/>
                </a:solidFill>
                <a:latin typeface="Trebuchet MS"/>
                <a:cs typeface="Trebuchet MS"/>
              </a:rPr>
              <a:t> </a:t>
            </a:r>
            <a:r>
              <a:rPr sz="1083" kern="0" spc="-27" dirty="0">
                <a:solidFill>
                  <a:srgbClr val="FF904D"/>
                </a:solidFill>
                <a:latin typeface="Trebuchet MS"/>
                <a:cs typeface="Trebuchet MS"/>
              </a:rPr>
              <a:t>:</a:t>
            </a:r>
            <a:endParaRPr sz="1083" kern="0">
              <a:solidFill>
                <a:sysClr val="windowText" lastClr="000000"/>
              </a:solidFill>
              <a:latin typeface="Trebuchet MS"/>
              <a:cs typeface="Trebuchet MS"/>
            </a:endParaRPr>
          </a:p>
          <a:p>
            <a:pPr marL="28550" marR="987221" defTabSz="495330">
              <a:lnSpc>
                <a:spcPts val="1219"/>
              </a:lnSpc>
            </a:pPr>
            <a:r>
              <a:rPr sz="1083" kern="0" dirty="0">
                <a:solidFill>
                  <a:srgbClr val="FF904D"/>
                </a:solidFill>
                <a:latin typeface="Trebuchet MS"/>
                <a:cs typeface="Trebuchet MS"/>
              </a:rPr>
              <a:t>Dirigeants</a:t>
            </a:r>
            <a:r>
              <a:rPr sz="1083" kern="0" spc="187" dirty="0">
                <a:solidFill>
                  <a:srgbClr val="FF904D"/>
                </a:solidFill>
                <a:latin typeface="Trebuchet MS"/>
                <a:cs typeface="Trebuchet MS"/>
              </a:rPr>
              <a:t> </a:t>
            </a:r>
            <a:r>
              <a:rPr sz="1083" kern="0" spc="-14" dirty="0">
                <a:solidFill>
                  <a:srgbClr val="FF904D"/>
                </a:solidFill>
                <a:latin typeface="Trebuchet MS"/>
                <a:cs typeface="Trebuchet MS"/>
              </a:rPr>
              <a:t>bénévoles. </a:t>
            </a:r>
            <a:r>
              <a:rPr sz="1083" kern="0" spc="30" dirty="0">
                <a:solidFill>
                  <a:srgbClr val="FF904D"/>
                </a:solidFill>
                <a:latin typeface="Trebuchet MS"/>
                <a:cs typeface="Trebuchet MS"/>
              </a:rPr>
              <a:t>Arbitres.</a:t>
            </a:r>
            <a:endParaRPr sz="1083" kern="0">
              <a:solidFill>
                <a:sysClr val="windowText" lastClr="000000"/>
              </a:solidFill>
              <a:latin typeface="Trebuchet MS"/>
              <a:cs typeface="Trebuchet MS"/>
            </a:endParaRPr>
          </a:p>
          <a:p>
            <a:pPr marL="28550" defTabSz="495330">
              <a:lnSpc>
                <a:spcPts val="1151"/>
              </a:lnSpc>
            </a:pPr>
            <a:r>
              <a:rPr sz="1083" kern="0" spc="-5" dirty="0">
                <a:solidFill>
                  <a:srgbClr val="FF904D"/>
                </a:solidFill>
                <a:latin typeface="Trebuchet MS"/>
                <a:cs typeface="Trebuchet MS"/>
              </a:rPr>
              <a:t>Entraineurs.</a:t>
            </a:r>
            <a:endParaRPr sz="1083" kern="0">
              <a:solidFill>
                <a:sysClr val="windowText" lastClr="000000"/>
              </a:solidFill>
              <a:latin typeface="Trebuchet MS"/>
              <a:cs typeface="Trebuchet MS"/>
            </a:endParaRPr>
          </a:p>
          <a:p>
            <a:pPr marL="28550" marR="395576" defTabSz="495330">
              <a:lnSpc>
                <a:spcPts val="1219"/>
              </a:lnSpc>
              <a:spcBef>
                <a:spcPts val="68"/>
              </a:spcBef>
            </a:pPr>
            <a:r>
              <a:rPr sz="1083" kern="0" dirty="0">
                <a:solidFill>
                  <a:srgbClr val="FF904D"/>
                </a:solidFill>
                <a:latin typeface="Trebuchet MS"/>
                <a:cs typeface="Trebuchet MS"/>
              </a:rPr>
              <a:t>Gestionnaire</a:t>
            </a:r>
            <a:r>
              <a:rPr sz="1083" kern="0" spc="16" dirty="0">
                <a:solidFill>
                  <a:srgbClr val="FF904D"/>
                </a:solidFill>
                <a:latin typeface="Trebuchet MS"/>
                <a:cs typeface="Trebuchet MS"/>
              </a:rPr>
              <a:t> </a:t>
            </a:r>
            <a:r>
              <a:rPr sz="1083" kern="0" dirty="0">
                <a:solidFill>
                  <a:srgbClr val="FF904D"/>
                </a:solidFill>
                <a:latin typeface="Trebuchet MS"/>
                <a:cs typeface="Trebuchet MS"/>
              </a:rPr>
              <a:t>de</a:t>
            </a:r>
            <a:r>
              <a:rPr sz="1083" kern="0" spc="19" dirty="0">
                <a:solidFill>
                  <a:srgbClr val="FF904D"/>
                </a:solidFill>
                <a:latin typeface="Trebuchet MS"/>
                <a:cs typeface="Trebuchet MS"/>
              </a:rPr>
              <a:t> </a:t>
            </a:r>
            <a:r>
              <a:rPr sz="1083" kern="0" dirty="0">
                <a:solidFill>
                  <a:srgbClr val="FF904D"/>
                </a:solidFill>
                <a:latin typeface="Trebuchet MS"/>
                <a:cs typeface="Trebuchet MS"/>
              </a:rPr>
              <a:t>clubs</a:t>
            </a:r>
            <a:r>
              <a:rPr sz="1083" kern="0" spc="19" dirty="0">
                <a:solidFill>
                  <a:srgbClr val="FF904D"/>
                </a:solidFill>
                <a:latin typeface="Trebuchet MS"/>
                <a:cs typeface="Trebuchet MS"/>
              </a:rPr>
              <a:t> </a:t>
            </a:r>
            <a:r>
              <a:rPr sz="1083" kern="0" spc="-5" dirty="0">
                <a:solidFill>
                  <a:srgbClr val="FF904D"/>
                </a:solidFill>
                <a:latin typeface="Trebuchet MS"/>
                <a:cs typeface="Trebuchet MS"/>
              </a:rPr>
              <a:t>sportifs. </a:t>
            </a:r>
            <a:r>
              <a:rPr sz="1083" kern="0" spc="57" dirty="0">
                <a:solidFill>
                  <a:srgbClr val="FF904D"/>
                </a:solidFill>
                <a:latin typeface="Trebuchet MS"/>
                <a:cs typeface="Trebuchet MS"/>
              </a:rPr>
              <a:t>Agent</a:t>
            </a:r>
            <a:r>
              <a:rPr sz="1083" kern="0" spc="-38" dirty="0">
                <a:solidFill>
                  <a:srgbClr val="FF904D"/>
                </a:solidFill>
                <a:latin typeface="Trebuchet MS"/>
                <a:cs typeface="Trebuchet MS"/>
              </a:rPr>
              <a:t> </a:t>
            </a:r>
            <a:r>
              <a:rPr sz="1083" kern="0" dirty="0">
                <a:solidFill>
                  <a:srgbClr val="FF904D"/>
                </a:solidFill>
                <a:latin typeface="Trebuchet MS"/>
                <a:cs typeface="Trebuchet MS"/>
              </a:rPr>
              <a:t>de</a:t>
            </a:r>
            <a:r>
              <a:rPr sz="1083" kern="0" spc="-38" dirty="0">
                <a:solidFill>
                  <a:srgbClr val="FF904D"/>
                </a:solidFill>
                <a:latin typeface="Trebuchet MS"/>
                <a:cs typeface="Trebuchet MS"/>
              </a:rPr>
              <a:t> </a:t>
            </a:r>
            <a:r>
              <a:rPr sz="1083" kern="0" spc="-5" dirty="0">
                <a:solidFill>
                  <a:srgbClr val="FF904D"/>
                </a:solidFill>
                <a:latin typeface="Trebuchet MS"/>
                <a:cs typeface="Trebuchet MS"/>
              </a:rPr>
              <a:t>développement.</a:t>
            </a:r>
            <a:endParaRPr sz="1083" kern="0">
              <a:solidFill>
                <a:sysClr val="windowText" lastClr="000000"/>
              </a:solidFill>
              <a:latin typeface="Trebuchet MS"/>
              <a:cs typeface="Trebuchet MS"/>
            </a:endParaRPr>
          </a:p>
        </p:txBody>
      </p:sp>
      <p:sp>
        <p:nvSpPr>
          <p:cNvPr id="35" name="object 35"/>
          <p:cNvSpPr txBox="1"/>
          <p:nvPr/>
        </p:nvSpPr>
        <p:spPr>
          <a:xfrm>
            <a:off x="6861865" y="1372413"/>
            <a:ext cx="2051368" cy="1507742"/>
          </a:xfrm>
          <a:prstGeom prst="rect">
            <a:avLst/>
          </a:prstGeom>
        </p:spPr>
        <p:txBody>
          <a:bodyPr vert="horz" wrap="square" lIns="0" tIns="6879" rIns="0" bIns="0" rtlCol="0">
            <a:spAutoFit/>
          </a:bodyPr>
          <a:lstStyle/>
          <a:p>
            <a:pPr marL="927025" marR="175086" indent="-103194" defTabSz="495330">
              <a:lnSpc>
                <a:spcPct val="117300"/>
              </a:lnSpc>
              <a:spcBef>
                <a:spcPts val="54"/>
              </a:spcBef>
            </a:pPr>
            <a:r>
              <a:rPr sz="1354" kern="0" spc="-27" dirty="0">
                <a:solidFill>
                  <a:srgbClr val="3B4F60"/>
                </a:solidFill>
                <a:latin typeface="Arial MT"/>
                <a:cs typeface="Arial MT"/>
              </a:rPr>
              <a:t>Formations</a:t>
            </a:r>
            <a:r>
              <a:rPr sz="1354" kern="0" spc="3" dirty="0">
                <a:solidFill>
                  <a:srgbClr val="3B4F60"/>
                </a:solidFill>
                <a:latin typeface="Arial MT"/>
                <a:cs typeface="Arial MT"/>
              </a:rPr>
              <a:t> </a:t>
            </a:r>
            <a:r>
              <a:rPr sz="1354" kern="0" spc="-81" dirty="0">
                <a:solidFill>
                  <a:srgbClr val="3B4F60"/>
                </a:solidFill>
                <a:latin typeface="Arial MT"/>
                <a:cs typeface="Arial MT"/>
              </a:rPr>
              <a:t>de </a:t>
            </a:r>
            <a:r>
              <a:rPr sz="1354" kern="0" spc="-5" dirty="0">
                <a:solidFill>
                  <a:srgbClr val="3B4F60"/>
                </a:solidFill>
                <a:latin typeface="Arial MT"/>
                <a:cs typeface="Arial MT"/>
              </a:rPr>
              <a:t>formateurs</a:t>
            </a:r>
            <a:endParaRPr sz="1354" kern="0">
              <a:solidFill>
                <a:sysClr val="windowText" lastClr="000000"/>
              </a:solidFill>
              <a:latin typeface="Arial MT"/>
              <a:cs typeface="Arial MT"/>
            </a:endParaRPr>
          </a:p>
          <a:p>
            <a:pPr marL="6880" marR="2752" defTabSz="495330">
              <a:lnSpc>
                <a:spcPts val="1338"/>
              </a:lnSpc>
              <a:spcBef>
                <a:spcPts val="1387"/>
              </a:spcBef>
            </a:pPr>
            <a:r>
              <a:rPr sz="1219" kern="0" spc="51" dirty="0">
                <a:solidFill>
                  <a:srgbClr val="CC007C"/>
                </a:solidFill>
                <a:latin typeface="Trebuchet MS"/>
                <a:cs typeface="Trebuchet MS"/>
              </a:rPr>
              <a:t>Diffuser</a:t>
            </a:r>
            <a:r>
              <a:rPr sz="1219" kern="0" spc="22" dirty="0">
                <a:solidFill>
                  <a:srgbClr val="CC007C"/>
                </a:solidFill>
                <a:latin typeface="Trebuchet MS"/>
                <a:cs typeface="Trebuchet MS"/>
              </a:rPr>
              <a:t> </a:t>
            </a:r>
            <a:r>
              <a:rPr sz="1219" kern="0" dirty="0">
                <a:solidFill>
                  <a:srgbClr val="CC007C"/>
                </a:solidFill>
                <a:latin typeface="Trebuchet MS"/>
                <a:cs typeface="Trebuchet MS"/>
              </a:rPr>
              <a:t>les</a:t>
            </a:r>
            <a:r>
              <a:rPr sz="1219" kern="0" spc="33" dirty="0">
                <a:solidFill>
                  <a:srgbClr val="CC007C"/>
                </a:solidFill>
                <a:latin typeface="Trebuchet MS"/>
                <a:cs typeface="Trebuchet MS"/>
              </a:rPr>
              <a:t> </a:t>
            </a:r>
            <a:r>
              <a:rPr sz="1219" kern="0" dirty="0">
                <a:solidFill>
                  <a:srgbClr val="CC007C"/>
                </a:solidFill>
                <a:latin typeface="Trebuchet MS"/>
                <a:cs typeface="Trebuchet MS"/>
              </a:rPr>
              <a:t>valeurs</a:t>
            </a:r>
            <a:r>
              <a:rPr sz="1219" kern="0" spc="30" dirty="0">
                <a:solidFill>
                  <a:srgbClr val="CC007C"/>
                </a:solidFill>
                <a:latin typeface="Trebuchet MS"/>
                <a:cs typeface="Trebuchet MS"/>
              </a:rPr>
              <a:t> </a:t>
            </a:r>
            <a:r>
              <a:rPr sz="1219" kern="0" spc="-14" dirty="0">
                <a:solidFill>
                  <a:srgbClr val="CC007C"/>
                </a:solidFill>
                <a:latin typeface="Trebuchet MS"/>
                <a:cs typeface="Trebuchet MS"/>
              </a:rPr>
              <a:t>de </a:t>
            </a:r>
            <a:r>
              <a:rPr sz="1219" kern="0" dirty="0">
                <a:solidFill>
                  <a:srgbClr val="CC007C"/>
                </a:solidFill>
                <a:latin typeface="Trebuchet MS"/>
                <a:cs typeface="Trebuchet MS"/>
              </a:rPr>
              <a:t>l</a:t>
            </a:r>
            <a:r>
              <a:rPr sz="1219" kern="0" dirty="0">
                <a:solidFill>
                  <a:srgbClr val="CC007C"/>
                </a:solidFill>
                <a:latin typeface="Arial MT"/>
                <a:cs typeface="Arial MT"/>
              </a:rPr>
              <a:t>’</a:t>
            </a:r>
            <a:r>
              <a:rPr sz="1219" kern="0" dirty="0">
                <a:solidFill>
                  <a:srgbClr val="CC007C"/>
                </a:solidFill>
                <a:latin typeface="Trebuchet MS"/>
                <a:cs typeface="Trebuchet MS"/>
              </a:rPr>
              <a:t>Olympisme</a:t>
            </a:r>
            <a:r>
              <a:rPr sz="1219" kern="0" spc="-22" dirty="0">
                <a:solidFill>
                  <a:srgbClr val="CC007C"/>
                </a:solidFill>
                <a:latin typeface="Trebuchet MS"/>
                <a:cs typeface="Trebuchet MS"/>
              </a:rPr>
              <a:t> </a:t>
            </a:r>
            <a:r>
              <a:rPr sz="1219" kern="0" dirty="0">
                <a:solidFill>
                  <a:srgbClr val="CC007C"/>
                </a:solidFill>
                <a:latin typeface="Trebuchet MS"/>
                <a:cs typeface="Trebuchet MS"/>
              </a:rPr>
              <a:t>et</a:t>
            </a:r>
            <a:r>
              <a:rPr sz="1219" kern="0" spc="-22" dirty="0">
                <a:solidFill>
                  <a:srgbClr val="CC007C"/>
                </a:solidFill>
                <a:latin typeface="Trebuchet MS"/>
                <a:cs typeface="Trebuchet MS"/>
              </a:rPr>
              <a:t> </a:t>
            </a:r>
            <a:r>
              <a:rPr sz="1219" kern="0" dirty="0">
                <a:solidFill>
                  <a:srgbClr val="CC007C"/>
                </a:solidFill>
                <a:latin typeface="Trebuchet MS"/>
                <a:cs typeface="Trebuchet MS"/>
              </a:rPr>
              <a:t>du</a:t>
            </a:r>
            <a:r>
              <a:rPr sz="1219" kern="0" spc="-22" dirty="0">
                <a:solidFill>
                  <a:srgbClr val="CC007C"/>
                </a:solidFill>
                <a:latin typeface="Trebuchet MS"/>
                <a:cs typeface="Trebuchet MS"/>
              </a:rPr>
              <a:t> </a:t>
            </a:r>
            <a:r>
              <a:rPr sz="1219" kern="0" spc="41" dirty="0">
                <a:solidFill>
                  <a:srgbClr val="CC007C"/>
                </a:solidFill>
                <a:latin typeface="Trebuchet MS"/>
                <a:cs typeface="Trebuchet MS"/>
              </a:rPr>
              <a:t>sport</a:t>
            </a:r>
            <a:r>
              <a:rPr sz="1219" kern="0" spc="-22" dirty="0">
                <a:solidFill>
                  <a:srgbClr val="CC007C"/>
                </a:solidFill>
                <a:latin typeface="Trebuchet MS"/>
                <a:cs typeface="Trebuchet MS"/>
              </a:rPr>
              <a:t> </a:t>
            </a:r>
            <a:r>
              <a:rPr sz="1219" kern="0" spc="3" dirty="0">
                <a:solidFill>
                  <a:srgbClr val="CC007C"/>
                </a:solidFill>
                <a:latin typeface="Trebuchet MS"/>
                <a:cs typeface="Trebuchet MS"/>
              </a:rPr>
              <a:t>à </a:t>
            </a:r>
            <a:r>
              <a:rPr sz="1219" kern="0" spc="62" dirty="0">
                <a:solidFill>
                  <a:srgbClr val="CC007C"/>
                </a:solidFill>
                <a:latin typeface="Trebuchet MS"/>
                <a:cs typeface="Trebuchet MS"/>
              </a:rPr>
              <a:t>travers</a:t>
            </a:r>
            <a:r>
              <a:rPr sz="1219" kern="0" spc="-8" dirty="0">
                <a:solidFill>
                  <a:srgbClr val="CC007C"/>
                </a:solidFill>
                <a:latin typeface="Trebuchet MS"/>
                <a:cs typeface="Trebuchet MS"/>
              </a:rPr>
              <a:t> </a:t>
            </a:r>
            <a:r>
              <a:rPr sz="1219" kern="0" dirty="0">
                <a:solidFill>
                  <a:srgbClr val="CC007C"/>
                </a:solidFill>
                <a:latin typeface="Trebuchet MS"/>
                <a:cs typeface="Trebuchet MS"/>
              </a:rPr>
              <a:t>des</a:t>
            </a:r>
            <a:r>
              <a:rPr sz="1219" kern="0" spc="-5" dirty="0">
                <a:solidFill>
                  <a:srgbClr val="CC007C"/>
                </a:solidFill>
                <a:latin typeface="Trebuchet MS"/>
                <a:cs typeface="Trebuchet MS"/>
              </a:rPr>
              <a:t> programmes </a:t>
            </a:r>
            <a:r>
              <a:rPr sz="1219" kern="0" dirty="0">
                <a:solidFill>
                  <a:srgbClr val="CC007C"/>
                </a:solidFill>
                <a:latin typeface="Trebuchet MS"/>
                <a:cs typeface="Trebuchet MS"/>
              </a:rPr>
              <a:t>éducatifs)</a:t>
            </a:r>
            <a:r>
              <a:rPr sz="1219" kern="0" spc="3" dirty="0">
                <a:solidFill>
                  <a:srgbClr val="CC007C"/>
                </a:solidFill>
                <a:latin typeface="Trebuchet MS"/>
                <a:cs typeface="Trebuchet MS"/>
              </a:rPr>
              <a:t> </a:t>
            </a:r>
            <a:r>
              <a:rPr sz="1219" kern="0" dirty="0">
                <a:solidFill>
                  <a:srgbClr val="CC007C"/>
                </a:solidFill>
                <a:latin typeface="Trebuchet MS"/>
                <a:cs typeface="Trebuchet MS"/>
              </a:rPr>
              <a:t>des</a:t>
            </a:r>
            <a:r>
              <a:rPr sz="1219" kern="0" spc="8" dirty="0">
                <a:solidFill>
                  <a:srgbClr val="CC007C"/>
                </a:solidFill>
                <a:latin typeface="Trebuchet MS"/>
                <a:cs typeface="Trebuchet MS"/>
              </a:rPr>
              <a:t> </a:t>
            </a:r>
            <a:r>
              <a:rPr sz="1219" kern="0" dirty="0">
                <a:solidFill>
                  <a:srgbClr val="CC007C"/>
                </a:solidFill>
                <a:latin typeface="Trebuchet MS"/>
                <a:cs typeface="Trebuchet MS"/>
              </a:rPr>
              <a:t>ateliers</a:t>
            </a:r>
            <a:r>
              <a:rPr sz="1219" kern="0" spc="8" dirty="0">
                <a:solidFill>
                  <a:srgbClr val="CC007C"/>
                </a:solidFill>
                <a:latin typeface="Trebuchet MS"/>
                <a:cs typeface="Trebuchet MS"/>
              </a:rPr>
              <a:t> </a:t>
            </a:r>
            <a:r>
              <a:rPr sz="1219" kern="0" dirty="0">
                <a:solidFill>
                  <a:srgbClr val="CC007C"/>
                </a:solidFill>
                <a:latin typeface="Trebuchet MS"/>
                <a:cs typeface="Trebuchet MS"/>
              </a:rPr>
              <a:t>et</a:t>
            </a:r>
            <a:r>
              <a:rPr sz="1219" kern="0" spc="8" dirty="0">
                <a:solidFill>
                  <a:srgbClr val="CC007C"/>
                </a:solidFill>
                <a:latin typeface="Trebuchet MS"/>
                <a:cs typeface="Trebuchet MS"/>
              </a:rPr>
              <a:t> </a:t>
            </a:r>
            <a:r>
              <a:rPr sz="1219" kern="0" spc="-14" dirty="0">
                <a:solidFill>
                  <a:srgbClr val="CC007C"/>
                </a:solidFill>
                <a:latin typeface="Trebuchet MS"/>
                <a:cs typeface="Trebuchet MS"/>
              </a:rPr>
              <a:t>des </a:t>
            </a:r>
            <a:r>
              <a:rPr sz="1219" kern="0" dirty="0">
                <a:solidFill>
                  <a:srgbClr val="CC007C"/>
                </a:solidFill>
                <a:latin typeface="Trebuchet MS"/>
                <a:cs typeface="Trebuchet MS"/>
              </a:rPr>
              <a:t>programmes</a:t>
            </a:r>
            <a:r>
              <a:rPr sz="1219" kern="0" spc="33" dirty="0">
                <a:solidFill>
                  <a:srgbClr val="CC007C"/>
                </a:solidFill>
                <a:latin typeface="Trebuchet MS"/>
                <a:cs typeface="Trebuchet MS"/>
              </a:rPr>
              <a:t> </a:t>
            </a:r>
            <a:r>
              <a:rPr sz="1219" kern="0" dirty="0">
                <a:solidFill>
                  <a:srgbClr val="CC007C"/>
                </a:solidFill>
                <a:latin typeface="Trebuchet MS"/>
                <a:cs typeface="Trebuchet MS"/>
              </a:rPr>
              <a:t>de</a:t>
            </a:r>
            <a:r>
              <a:rPr sz="1219" kern="0" spc="41" dirty="0">
                <a:solidFill>
                  <a:srgbClr val="CC007C"/>
                </a:solidFill>
                <a:latin typeface="Trebuchet MS"/>
                <a:cs typeface="Trebuchet MS"/>
              </a:rPr>
              <a:t> </a:t>
            </a:r>
            <a:r>
              <a:rPr sz="1219" kern="0" spc="-5" dirty="0">
                <a:solidFill>
                  <a:srgbClr val="CC007C"/>
                </a:solidFill>
                <a:latin typeface="Trebuchet MS"/>
                <a:cs typeface="Trebuchet MS"/>
              </a:rPr>
              <a:t>formation.</a:t>
            </a:r>
            <a:endParaRPr sz="1219" kern="0">
              <a:solidFill>
                <a:sysClr val="windowText" lastClr="000000"/>
              </a:solidFill>
              <a:latin typeface="Trebuchet MS"/>
              <a:cs typeface="Trebuchet MS"/>
            </a:endParaRPr>
          </a:p>
        </p:txBody>
      </p:sp>
      <p:sp>
        <p:nvSpPr>
          <p:cNvPr id="36" name="object 36"/>
          <p:cNvSpPr/>
          <p:nvPr/>
        </p:nvSpPr>
        <p:spPr>
          <a:xfrm>
            <a:off x="6082790" y="4637848"/>
            <a:ext cx="807958" cy="234235"/>
          </a:xfrm>
          <a:custGeom>
            <a:avLst/>
            <a:gdLst/>
            <a:ahLst/>
            <a:cxnLst/>
            <a:rect l="l" t="t" r="r" b="b"/>
            <a:pathLst>
              <a:path w="1491615" h="432434">
                <a:moveTo>
                  <a:pt x="988554" y="50271"/>
                </a:moveTo>
                <a:lnTo>
                  <a:pt x="995467" y="26324"/>
                </a:lnTo>
                <a:lnTo>
                  <a:pt x="1009017" y="6691"/>
                </a:lnTo>
                <a:lnTo>
                  <a:pt x="1026880" y="0"/>
                </a:lnTo>
                <a:lnTo>
                  <a:pt x="1043100" y="6678"/>
                </a:lnTo>
                <a:lnTo>
                  <a:pt x="1118891" y="48147"/>
                </a:lnTo>
                <a:lnTo>
                  <a:pt x="1171441" y="78830"/>
                </a:lnTo>
                <a:lnTo>
                  <a:pt x="1229082" y="113406"/>
                </a:lnTo>
                <a:lnTo>
                  <a:pt x="1288301" y="149821"/>
                </a:lnTo>
                <a:lnTo>
                  <a:pt x="1345591" y="186020"/>
                </a:lnTo>
                <a:lnTo>
                  <a:pt x="1397439" y="219950"/>
                </a:lnTo>
                <a:lnTo>
                  <a:pt x="1440336" y="249556"/>
                </a:lnTo>
                <a:lnTo>
                  <a:pt x="1470773" y="272784"/>
                </a:lnTo>
                <a:lnTo>
                  <a:pt x="1491210" y="317333"/>
                </a:lnTo>
                <a:lnTo>
                  <a:pt x="1483496" y="332500"/>
                </a:lnTo>
                <a:lnTo>
                  <a:pt x="1438216" y="354123"/>
                </a:lnTo>
                <a:lnTo>
                  <a:pt x="1371049" y="373839"/>
                </a:lnTo>
                <a:lnTo>
                  <a:pt x="1306921" y="390296"/>
                </a:lnTo>
                <a:lnTo>
                  <a:pt x="1259681" y="401311"/>
                </a:lnTo>
                <a:lnTo>
                  <a:pt x="1205929" y="412700"/>
                </a:lnTo>
                <a:lnTo>
                  <a:pt x="1204737" y="412917"/>
                </a:lnTo>
                <a:lnTo>
                  <a:pt x="1204737" y="316780"/>
                </a:lnTo>
                <a:lnTo>
                  <a:pt x="1190579" y="315951"/>
                </a:lnTo>
                <a:lnTo>
                  <a:pt x="1190579" y="187590"/>
                </a:lnTo>
                <a:lnTo>
                  <a:pt x="1165692" y="172603"/>
                </a:lnTo>
                <a:lnTo>
                  <a:pt x="1135497" y="156620"/>
                </a:lnTo>
                <a:lnTo>
                  <a:pt x="1079087" y="128304"/>
                </a:lnTo>
                <a:lnTo>
                  <a:pt x="1056675" y="117561"/>
                </a:lnTo>
                <a:lnTo>
                  <a:pt x="1030530" y="104081"/>
                </a:lnTo>
                <a:lnTo>
                  <a:pt x="1006542" y="88112"/>
                </a:lnTo>
                <a:lnTo>
                  <a:pt x="990601" y="69903"/>
                </a:lnTo>
                <a:lnTo>
                  <a:pt x="988554" y="50271"/>
                </a:lnTo>
                <a:close/>
              </a:path>
              <a:path w="1491615" h="432434">
                <a:moveTo>
                  <a:pt x="1198266" y="317028"/>
                </a:moveTo>
                <a:lnTo>
                  <a:pt x="1202248" y="316875"/>
                </a:lnTo>
                <a:lnTo>
                  <a:pt x="1204737" y="316780"/>
                </a:lnTo>
                <a:lnTo>
                  <a:pt x="1202248" y="317526"/>
                </a:lnTo>
                <a:lnTo>
                  <a:pt x="1198764" y="317443"/>
                </a:lnTo>
                <a:lnTo>
                  <a:pt x="1198266" y="317028"/>
                </a:lnTo>
                <a:close/>
              </a:path>
              <a:path w="1491615" h="432434">
                <a:moveTo>
                  <a:pt x="1010068" y="414999"/>
                </a:moveTo>
                <a:lnTo>
                  <a:pt x="1038273" y="374627"/>
                </a:lnTo>
                <a:lnTo>
                  <a:pt x="1100323" y="349519"/>
                </a:lnTo>
                <a:lnTo>
                  <a:pt x="1122860" y="344777"/>
                </a:lnTo>
                <a:lnTo>
                  <a:pt x="1157176" y="337463"/>
                </a:lnTo>
                <a:lnTo>
                  <a:pt x="1189169" y="327992"/>
                </a:lnTo>
                <a:lnTo>
                  <a:pt x="1204737" y="316780"/>
                </a:lnTo>
                <a:lnTo>
                  <a:pt x="1204737" y="412917"/>
                </a:lnTo>
                <a:lnTo>
                  <a:pt x="1150539" y="422742"/>
                </a:lnTo>
                <a:lnTo>
                  <a:pt x="1098384" y="429713"/>
                </a:lnTo>
                <a:lnTo>
                  <a:pt x="1058486" y="431689"/>
                </a:lnTo>
                <a:lnTo>
                  <a:pt x="1056675" y="431779"/>
                </a:lnTo>
                <a:lnTo>
                  <a:pt x="1054338" y="431894"/>
                </a:lnTo>
                <a:lnTo>
                  <a:pt x="1023275" y="427563"/>
                </a:lnTo>
                <a:lnTo>
                  <a:pt x="1010068" y="414999"/>
                </a:lnTo>
                <a:close/>
              </a:path>
              <a:path w="1491615" h="432434">
                <a:moveTo>
                  <a:pt x="0" y="136710"/>
                </a:moveTo>
                <a:lnTo>
                  <a:pt x="14019" y="99574"/>
                </a:lnTo>
                <a:lnTo>
                  <a:pt x="46455" y="67249"/>
                </a:lnTo>
                <a:lnTo>
                  <a:pt x="66419" y="62622"/>
                </a:lnTo>
                <a:lnTo>
                  <a:pt x="102705" y="62224"/>
                </a:lnTo>
                <a:lnTo>
                  <a:pt x="151760" y="65280"/>
                </a:lnTo>
                <a:lnTo>
                  <a:pt x="210030" y="71017"/>
                </a:lnTo>
                <a:lnTo>
                  <a:pt x="273959" y="78660"/>
                </a:lnTo>
                <a:lnTo>
                  <a:pt x="339994" y="87436"/>
                </a:lnTo>
                <a:lnTo>
                  <a:pt x="404582" y="96572"/>
                </a:lnTo>
                <a:lnTo>
                  <a:pt x="464167" y="105292"/>
                </a:lnTo>
                <a:lnTo>
                  <a:pt x="515197" y="112824"/>
                </a:lnTo>
                <a:lnTo>
                  <a:pt x="554116" y="118393"/>
                </a:lnTo>
                <a:lnTo>
                  <a:pt x="577371" y="121225"/>
                </a:lnTo>
                <a:lnTo>
                  <a:pt x="622258" y="125168"/>
                </a:lnTo>
                <a:lnTo>
                  <a:pt x="668250" y="129621"/>
                </a:lnTo>
                <a:lnTo>
                  <a:pt x="714538" y="134668"/>
                </a:lnTo>
                <a:lnTo>
                  <a:pt x="760318" y="140395"/>
                </a:lnTo>
                <a:lnTo>
                  <a:pt x="850464" y="153535"/>
                </a:lnTo>
                <a:lnTo>
                  <a:pt x="898160" y="160090"/>
                </a:lnTo>
                <a:lnTo>
                  <a:pt x="947225" y="166376"/>
                </a:lnTo>
                <a:lnTo>
                  <a:pt x="997016" y="172215"/>
                </a:lnTo>
                <a:lnTo>
                  <a:pt x="1046890" y="177433"/>
                </a:lnTo>
                <a:lnTo>
                  <a:pt x="1096203" y="181852"/>
                </a:lnTo>
                <a:lnTo>
                  <a:pt x="1144314" y="185297"/>
                </a:lnTo>
                <a:lnTo>
                  <a:pt x="1189169" y="187520"/>
                </a:lnTo>
                <a:lnTo>
                  <a:pt x="1190579" y="187590"/>
                </a:lnTo>
                <a:lnTo>
                  <a:pt x="1190579" y="315951"/>
                </a:lnTo>
                <a:lnTo>
                  <a:pt x="1157412" y="314010"/>
                </a:lnTo>
                <a:lnTo>
                  <a:pt x="1108558" y="310622"/>
                </a:lnTo>
                <a:lnTo>
                  <a:pt x="1058486" y="306700"/>
                </a:lnTo>
                <a:lnTo>
                  <a:pt x="1007511" y="302327"/>
                </a:lnTo>
                <a:lnTo>
                  <a:pt x="955947" y="297585"/>
                </a:lnTo>
                <a:lnTo>
                  <a:pt x="904106" y="292556"/>
                </a:lnTo>
                <a:lnTo>
                  <a:pt x="852301" y="287326"/>
                </a:lnTo>
                <a:lnTo>
                  <a:pt x="800847" y="281975"/>
                </a:lnTo>
                <a:lnTo>
                  <a:pt x="750057" y="276588"/>
                </a:lnTo>
                <a:lnTo>
                  <a:pt x="651721" y="266034"/>
                </a:lnTo>
                <a:lnTo>
                  <a:pt x="604802" y="261033"/>
                </a:lnTo>
                <a:lnTo>
                  <a:pt x="571459" y="258239"/>
                </a:lnTo>
                <a:lnTo>
                  <a:pt x="528159" y="255495"/>
                </a:lnTo>
                <a:lnTo>
                  <a:pt x="420226" y="249465"/>
                </a:lnTo>
                <a:lnTo>
                  <a:pt x="359865" y="245835"/>
                </a:lnTo>
                <a:lnTo>
                  <a:pt x="298087" y="241566"/>
                </a:lnTo>
                <a:lnTo>
                  <a:pt x="237028" y="236487"/>
                </a:lnTo>
                <a:lnTo>
                  <a:pt x="178823" y="230424"/>
                </a:lnTo>
                <a:lnTo>
                  <a:pt x="125608" y="223206"/>
                </a:lnTo>
                <a:lnTo>
                  <a:pt x="79518" y="214660"/>
                </a:lnTo>
                <a:lnTo>
                  <a:pt x="42688" y="204615"/>
                </a:lnTo>
                <a:lnTo>
                  <a:pt x="1907" y="170529"/>
                </a:lnTo>
                <a:lnTo>
                  <a:pt x="0" y="136710"/>
                </a:lnTo>
                <a:close/>
              </a:path>
            </a:pathLst>
          </a:custGeom>
          <a:solidFill>
            <a:srgbClr val="818F99"/>
          </a:solidFill>
        </p:spPr>
        <p:txBody>
          <a:bodyPr wrap="square" lIns="0" tIns="0" rIns="0" bIns="0" rtlCol="0"/>
          <a:lstStyle/>
          <a:p>
            <a:pPr defTabSz="495330"/>
            <a:endParaRPr sz="975" kern="0">
              <a:solidFill>
                <a:sysClr val="windowText" lastClr="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55166" y="1628802"/>
            <a:ext cx="2089546" cy="412749"/>
          </a:xfrm>
          <a:prstGeom prst="rect">
            <a:avLst/>
          </a:prstGeom>
        </p:spPr>
      </p:pic>
      <p:grpSp>
        <p:nvGrpSpPr>
          <p:cNvPr id="3" name="object 3"/>
          <p:cNvGrpSpPr/>
          <p:nvPr/>
        </p:nvGrpSpPr>
        <p:grpSpPr>
          <a:xfrm>
            <a:off x="36667" y="753815"/>
            <a:ext cx="9707880" cy="5085080"/>
            <a:chOff x="67693" y="204696"/>
            <a:chExt cx="17922240" cy="9387840"/>
          </a:xfrm>
        </p:grpSpPr>
        <p:sp>
          <p:nvSpPr>
            <p:cNvPr id="4" name="object 4"/>
            <p:cNvSpPr/>
            <p:nvPr/>
          </p:nvSpPr>
          <p:spPr>
            <a:xfrm>
              <a:off x="12527039" y="2652518"/>
              <a:ext cx="4945380" cy="2522220"/>
            </a:xfrm>
            <a:custGeom>
              <a:avLst/>
              <a:gdLst/>
              <a:ahLst/>
              <a:cxnLst/>
              <a:rect l="l" t="t" r="r" b="b"/>
              <a:pathLst>
                <a:path w="4945380" h="2522220">
                  <a:moveTo>
                    <a:pt x="2470249" y="2521967"/>
                  </a:moveTo>
                  <a:lnTo>
                    <a:pt x="2317617" y="2521554"/>
                  </a:lnTo>
                  <a:lnTo>
                    <a:pt x="2164986" y="2520279"/>
                  </a:lnTo>
                  <a:lnTo>
                    <a:pt x="2012354" y="2518141"/>
                  </a:lnTo>
                  <a:lnTo>
                    <a:pt x="1859722" y="2515141"/>
                  </a:lnTo>
                  <a:lnTo>
                    <a:pt x="1707091" y="2511278"/>
                  </a:lnTo>
                  <a:lnTo>
                    <a:pt x="1554459" y="2506551"/>
                  </a:lnTo>
                  <a:lnTo>
                    <a:pt x="1401827" y="2500963"/>
                  </a:lnTo>
                  <a:lnTo>
                    <a:pt x="1249195" y="2494511"/>
                  </a:lnTo>
                  <a:lnTo>
                    <a:pt x="1096562" y="2487197"/>
                  </a:lnTo>
                  <a:lnTo>
                    <a:pt x="943930" y="2479020"/>
                  </a:lnTo>
                  <a:lnTo>
                    <a:pt x="791297" y="2469980"/>
                  </a:lnTo>
                  <a:lnTo>
                    <a:pt x="638665" y="2460077"/>
                  </a:lnTo>
                  <a:lnTo>
                    <a:pt x="486032" y="2449312"/>
                  </a:lnTo>
                  <a:lnTo>
                    <a:pt x="443158" y="2444242"/>
                  </a:lnTo>
                  <a:lnTo>
                    <a:pt x="400895" y="2435425"/>
                  </a:lnTo>
                  <a:lnTo>
                    <a:pt x="359570" y="2422926"/>
                  </a:lnTo>
                  <a:lnTo>
                    <a:pt x="319504" y="2406845"/>
                  </a:lnTo>
                  <a:lnTo>
                    <a:pt x="281006" y="2387304"/>
                  </a:lnTo>
                  <a:lnTo>
                    <a:pt x="244374" y="2364456"/>
                  </a:lnTo>
                  <a:lnTo>
                    <a:pt x="209893" y="2338476"/>
                  </a:lnTo>
                  <a:lnTo>
                    <a:pt x="177828" y="2309567"/>
                  </a:lnTo>
                  <a:lnTo>
                    <a:pt x="148427" y="2277951"/>
                  </a:lnTo>
                  <a:lnTo>
                    <a:pt x="121920" y="2243874"/>
                  </a:lnTo>
                  <a:lnTo>
                    <a:pt x="98509" y="2207599"/>
                  </a:lnTo>
                  <a:lnTo>
                    <a:pt x="78378" y="2169406"/>
                  </a:lnTo>
                  <a:lnTo>
                    <a:pt x="61681" y="2129593"/>
                  </a:lnTo>
                  <a:lnTo>
                    <a:pt x="48547" y="2088466"/>
                  </a:lnTo>
                  <a:lnTo>
                    <a:pt x="39079" y="2046344"/>
                  </a:lnTo>
                  <a:lnTo>
                    <a:pt x="33350" y="2003552"/>
                  </a:lnTo>
                  <a:lnTo>
                    <a:pt x="28897" y="1952528"/>
                  </a:lnTo>
                  <a:lnTo>
                    <a:pt x="24763" y="1901503"/>
                  </a:lnTo>
                  <a:lnTo>
                    <a:pt x="20947" y="1850478"/>
                  </a:lnTo>
                  <a:lnTo>
                    <a:pt x="17450" y="1799454"/>
                  </a:lnTo>
                  <a:lnTo>
                    <a:pt x="14272" y="1748429"/>
                  </a:lnTo>
                  <a:lnTo>
                    <a:pt x="11412" y="1697404"/>
                  </a:lnTo>
                  <a:lnTo>
                    <a:pt x="8871" y="1646380"/>
                  </a:lnTo>
                  <a:lnTo>
                    <a:pt x="6648" y="1595355"/>
                  </a:lnTo>
                  <a:lnTo>
                    <a:pt x="4743" y="1544331"/>
                  </a:lnTo>
                  <a:lnTo>
                    <a:pt x="3158" y="1493307"/>
                  </a:lnTo>
                  <a:lnTo>
                    <a:pt x="1890" y="1442282"/>
                  </a:lnTo>
                  <a:lnTo>
                    <a:pt x="941" y="1391258"/>
                  </a:lnTo>
                  <a:lnTo>
                    <a:pt x="311" y="1340234"/>
                  </a:lnTo>
                  <a:lnTo>
                    <a:pt x="0" y="1289210"/>
                  </a:lnTo>
                  <a:lnTo>
                    <a:pt x="6" y="1238186"/>
                  </a:lnTo>
                  <a:lnTo>
                    <a:pt x="332" y="1187162"/>
                  </a:lnTo>
                  <a:lnTo>
                    <a:pt x="976" y="1136138"/>
                  </a:lnTo>
                  <a:lnTo>
                    <a:pt x="1938" y="1085114"/>
                  </a:lnTo>
                  <a:lnTo>
                    <a:pt x="3219" y="1034090"/>
                  </a:lnTo>
                  <a:lnTo>
                    <a:pt x="4818" y="983066"/>
                  </a:lnTo>
                  <a:lnTo>
                    <a:pt x="6736" y="932042"/>
                  </a:lnTo>
                  <a:lnTo>
                    <a:pt x="8973" y="881018"/>
                  </a:lnTo>
                  <a:lnTo>
                    <a:pt x="11528" y="829995"/>
                  </a:lnTo>
                  <a:lnTo>
                    <a:pt x="14402" y="778971"/>
                  </a:lnTo>
                  <a:lnTo>
                    <a:pt x="17594" y="727947"/>
                  </a:lnTo>
                  <a:lnTo>
                    <a:pt x="21104" y="676924"/>
                  </a:lnTo>
                  <a:lnTo>
                    <a:pt x="24933" y="625900"/>
                  </a:lnTo>
                  <a:lnTo>
                    <a:pt x="29081" y="574877"/>
                  </a:lnTo>
                  <a:lnTo>
                    <a:pt x="33547" y="523853"/>
                  </a:lnTo>
                  <a:lnTo>
                    <a:pt x="39283" y="481291"/>
                  </a:lnTo>
                  <a:lnTo>
                    <a:pt x="48718" y="439392"/>
                  </a:lnTo>
                  <a:lnTo>
                    <a:pt x="61778" y="398479"/>
                  </a:lnTo>
                  <a:lnTo>
                    <a:pt x="78365" y="358864"/>
                  </a:lnTo>
                  <a:lnTo>
                    <a:pt x="98351" y="320850"/>
                  </a:lnTo>
                  <a:lnTo>
                    <a:pt x="121584" y="284729"/>
                  </a:lnTo>
                  <a:lnTo>
                    <a:pt x="147885" y="250777"/>
                  </a:lnTo>
                  <a:lnTo>
                    <a:pt x="177053" y="219254"/>
                  </a:lnTo>
                  <a:lnTo>
                    <a:pt x="208865" y="190401"/>
                  </a:lnTo>
                  <a:lnTo>
                    <a:pt x="243077" y="164439"/>
                  </a:lnTo>
                  <a:lnTo>
                    <a:pt x="279427" y="141567"/>
                  </a:lnTo>
                  <a:lnTo>
                    <a:pt x="317638" y="121960"/>
                  </a:lnTo>
                  <a:lnTo>
                    <a:pt x="357416" y="105768"/>
                  </a:lnTo>
                  <a:lnTo>
                    <a:pt x="398457" y="93116"/>
                  </a:lnTo>
                  <a:lnTo>
                    <a:pt x="440447" y="84099"/>
                  </a:lnTo>
                  <a:lnTo>
                    <a:pt x="483065" y="78786"/>
                  </a:lnTo>
                  <a:lnTo>
                    <a:pt x="584971" y="70887"/>
                  </a:lnTo>
                  <a:lnTo>
                    <a:pt x="686876" y="63405"/>
                  </a:lnTo>
                  <a:lnTo>
                    <a:pt x="788782" y="56340"/>
                  </a:lnTo>
                  <a:lnTo>
                    <a:pt x="890687" y="49691"/>
                  </a:lnTo>
                  <a:lnTo>
                    <a:pt x="992592" y="43460"/>
                  </a:lnTo>
                  <a:lnTo>
                    <a:pt x="1094497" y="37645"/>
                  </a:lnTo>
                  <a:lnTo>
                    <a:pt x="1196403" y="32248"/>
                  </a:lnTo>
                  <a:lnTo>
                    <a:pt x="1298308" y="27267"/>
                  </a:lnTo>
                  <a:lnTo>
                    <a:pt x="1400212" y="22704"/>
                  </a:lnTo>
                  <a:lnTo>
                    <a:pt x="1502117" y="18557"/>
                  </a:lnTo>
                  <a:lnTo>
                    <a:pt x="1604022" y="14827"/>
                  </a:lnTo>
                  <a:lnTo>
                    <a:pt x="1705926" y="11514"/>
                  </a:lnTo>
                  <a:lnTo>
                    <a:pt x="1807831" y="8619"/>
                  </a:lnTo>
                  <a:lnTo>
                    <a:pt x="1909735" y="6140"/>
                  </a:lnTo>
                  <a:lnTo>
                    <a:pt x="2011640" y="4078"/>
                  </a:lnTo>
                  <a:lnTo>
                    <a:pt x="2113544" y="2433"/>
                  </a:lnTo>
                  <a:lnTo>
                    <a:pt x="2215448" y="1205"/>
                  </a:lnTo>
                  <a:lnTo>
                    <a:pt x="2317352" y="394"/>
                  </a:lnTo>
                  <a:lnTo>
                    <a:pt x="2419256" y="0"/>
                  </a:lnTo>
                  <a:lnTo>
                    <a:pt x="2521160" y="22"/>
                  </a:lnTo>
                  <a:lnTo>
                    <a:pt x="2623064" y="462"/>
                  </a:lnTo>
                  <a:lnTo>
                    <a:pt x="2724967" y="1319"/>
                  </a:lnTo>
                  <a:lnTo>
                    <a:pt x="2826871" y="2592"/>
                  </a:lnTo>
                  <a:lnTo>
                    <a:pt x="2928774" y="4283"/>
                  </a:lnTo>
                  <a:lnTo>
                    <a:pt x="3030677" y="6391"/>
                  </a:lnTo>
                  <a:lnTo>
                    <a:pt x="3132581" y="8915"/>
                  </a:lnTo>
                  <a:lnTo>
                    <a:pt x="3234484" y="11857"/>
                  </a:lnTo>
                  <a:lnTo>
                    <a:pt x="3336387" y="15215"/>
                  </a:lnTo>
                  <a:lnTo>
                    <a:pt x="3438290" y="18991"/>
                  </a:lnTo>
                  <a:lnTo>
                    <a:pt x="3540193" y="23183"/>
                  </a:lnTo>
                  <a:lnTo>
                    <a:pt x="3642096" y="27792"/>
                  </a:lnTo>
                  <a:lnTo>
                    <a:pt x="3743998" y="32818"/>
                  </a:lnTo>
                  <a:lnTo>
                    <a:pt x="3845901" y="38262"/>
                  </a:lnTo>
                  <a:lnTo>
                    <a:pt x="3947803" y="44122"/>
                  </a:lnTo>
                  <a:lnTo>
                    <a:pt x="4049706" y="50399"/>
                  </a:lnTo>
                  <a:lnTo>
                    <a:pt x="4151608" y="57093"/>
                  </a:lnTo>
                  <a:lnTo>
                    <a:pt x="4253510" y="64204"/>
                  </a:lnTo>
                  <a:lnTo>
                    <a:pt x="4355412" y="71732"/>
                  </a:lnTo>
                  <a:lnTo>
                    <a:pt x="4457314" y="79677"/>
                  </a:lnTo>
                  <a:lnTo>
                    <a:pt x="4499591" y="84912"/>
                  </a:lnTo>
                  <a:lnTo>
                    <a:pt x="4541254" y="93792"/>
                  </a:lnTo>
                  <a:lnTo>
                    <a:pt x="4581991" y="106250"/>
                  </a:lnTo>
                  <a:lnTo>
                    <a:pt x="4621495" y="122191"/>
                  </a:lnTo>
                  <a:lnTo>
                    <a:pt x="4659469" y="141496"/>
                  </a:lnTo>
                  <a:lnTo>
                    <a:pt x="4695627" y="164019"/>
                  </a:lnTo>
                  <a:lnTo>
                    <a:pt x="4729696" y="189592"/>
                  </a:lnTo>
                  <a:lnTo>
                    <a:pt x="4761422" y="218020"/>
                  </a:lnTo>
                  <a:lnTo>
                    <a:pt x="4790563" y="249092"/>
                  </a:lnTo>
                  <a:lnTo>
                    <a:pt x="4816903" y="282572"/>
                  </a:lnTo>
                  <a:lnTo>
                    <a:pt x="4840241" y="318209"/>
                  </a:lnTo>
                  <a:lnTo>
                    <a:pt x="4860403" y="355735"/>
                  </a:lnTo>
                  <a:lnTo>
                    <a:pt x="4877237" y="394867"/>
                  </a:lnTo>
                  <a:lnTo>
                    <a:pt x="4890617" y="435311"/>
                  </a:lnTo>
                  <a:lnTo>
                    <a:pt x="4900440" y="476762"/>
                  </a:lnTo>
                  <a:lnTo>
                    <a:pt x="4906634" y="518908"/>
                  </a:lnTo>
                  <a:lnTo>
                    <a:pt x="4911785" y="570284"/>
                  </a:lnTo>
                  <a:lnTo>
                    <a:pt x="4916568" y="621659"/>
                  </a:lnTo>
                  <a:lnTo>
                    <a:pt x="4920983" y="673034"/>
                  </a:lnTo>
                  <a:lnTo>
                    <a:pt x="4925030" y="724410"/>
                  </a:lnTo>
                  <a:lnTo>
                    <a:pt x="4928709" y="775785"/>
                  </a:lnTo>
                  <a:lnTo>
                    <a:pt x="4932020" y="827160"/>
                  </a:lnTo>
                  <a:lnTo>
                    <a:pt x="4934963" y="878536"/>
                  </a:lnTo>
                  <a:lnTo>
                    <a:pt x="4937538" y="929911"/>
                  </a:lnTo>
                  <a:lnTo>
                    <a:pt x="4939746" y="981287"/>
                  </a:lnTo>
                  <a:lnTo>
                    <a:pt x="4941585" y="1032662"/>
                  </a:lnTo>
                  <a:lnTo>
                    <a:pt x="4943057" y="1084037"/>
                  </a:lnTo>
                  <a:lnTo>
                    <a:pt x="4944161" y="1135413"/>
                  </a:lnTo>
                  <a:lnTo>
                    <a:pt x="4944897" y="1186788"/>
                  </a:lnTo>
                  <a:lnTo>
                    <a:pt x="4945264" y="1238164"/>
                  </a:lnTo>
                  <a:lnTo>
                    <a:pt x="4945264" y="1289539"/>
                  </a:lnTo>
                  <a:lnTo>
                    <a:pt x="4944897" y="1340914"/>
                  </a:lnTo>
                  <a:lnTo>
                    <a:pt x="4944161" y="1392290"/>
                  </a:lnTo>
                  <a:lnTo>
                    <a:pt x="4943057" y="1443665"/>
                  </a:lnTo>
                  <a:lnTo>
                    <a:pt x="4941585" y="1495040"/>
                  </a:lnTo>
                  <a:lnTo>
                    <a:pt x="4939746" y="1546416"/>
                  </a:lnTo>
                  <a:lnTo>
                    <a:pt x="4937538" y="1597791"/>
                  </a:lnTo>
                  <a:lnTo>
                    <a:pt x="4934963" y="1649167"/>
                  </a:lnTo>
                  <a:lnTo>
                    <a:pt x="4932020" y="1700542"/>
                  </a:lnTo>
                  <a:lnTo>
                    <a:pt x="4928709" y="1751917"/>
                  </a:lnTo>
                  <a:lnTo>
                    <a:pt x="4925030" y="1803293"/>
                  </a:lnTo>
                  <a:lnTo>
                    <a:pt x="4920983" y="1854668"/>
                  </a:lnTo>
                  <a:lnTo>
                    <a:pt x="4916568" y="1906044"/>
                  </a:lnTo>
                  <a:lnTo>
                    <a:pt x="4911785" y="1957419"/>
                  </a:lnTo>
                  <a:lnTo>
                    <a:pt x="4906634" y="2008794"/>
                  </a:lnTo>
                  <a:lnTo>
                    <a:pt x="4900444" y="2051154"/>
                  </a:lnTo>
                  <a:lnTo>
                    <a:pt x="4890588" y="2092813"/>
                  </a:lnTo>
                  <a:lnTo>
                    <a:pt x="4877142" y="2133456"/>
                  </a:lnTo>
                  <a:lnTo>
                    <a:pt x="4860207" y="2172774"/>
                  </a:lnTo>
                  <a:lnTo>
                    <a:pt x="4839914" y="2210468"/>
                  </a:lnTo>
                  <a:lnTo>
                    <a:pt x="4816416" y="2246252"/>
                  </a:lnTo>
                  <a:lnTo>
                    <a:pt x="4789890" y="2279853"/>
                  </a:lnTo>
                  <a:lnTo>
                    <a:pt x="4760540" y="2311017"/>
                  </a:lnTo>
                  <a:lnTo>
                    <a:pt x="4728587" y="2339507"/>
                  </a:lnTo>
                  <a:lnTo>
                    <a:pt x="4694275" y="2365107"/>
                  </a:lnTo>
                  <a:lnTo>
                    <a:pt x="4657864" y="2387621"/>
                  </a:lnTo>
                  <a:lnTo>
                    <a:pt x="4619631" y="2406879"/>
                  </a:lnTo>
                  <a:lnTo>
                    <a:pt x="4579866" y="2422735"/>
                  </a:lnTo>
                  <a:lnTo>
                    <a:pt x="4538872" y="2435067"/>
                  </a:lnTo>
                  <a:lnTo>
                    <a:pt x="4496959" y="2443784"/>
                  </a:lnTo>
                  <a:lnTo>
                    <a:pt x="4454446" y="2448817"/>
                  </a:lnTo>
                  <a:lnTo>
                    <a:pt x="4301816" y="2459621"/>
                  </a:lnTo>
                  <a:lnTo>
                    <a:pt x="4149186" y="2469561"/>
                  </a:lnTo>
                  <a:lnTo>
                    <a:pt x="3996556" y="2478639"/>
                  </a:lnTo>
                  <a:lnTo>
                    <a:pt x="3843926" y="2486854"/>
                  </a:lnTo>
                  <a:lnTo>
                    <a:pt x="3691296" y="2494207"/>
                  </a:lnTo>
                  <a:lnTo>
                    <a:pt x="3538665" y="2500696"/>
                  </a:lnTo>
                  <a:lnTo>
                    <a:pt x="3386034" y="2506323"/>
                  </a:lnTo>
                  <a:lnTo>
                    <a:pt x="3233404" y="2511087"/>
                  </a:lnTo>
                  <a:lnTo>
                    <a:pt x="3080773" y="2514989"/>
                  </a:lnTo>
                  <a:lnTo>
                    <a:pt x="2928142" y="2518027"/>
                  </a:lnTo>
                  <a:lnTo>
                    <a:pt x="2775511" y="2520203"/>
                  </a:lnTo>
                  <a:lnTo>
                    <a:pt x="2622880" y="2521516"/>
                  </a:lnTo>
                  <a:lnTo>
                    <a:pt x="2470249" y="2521967"/>
                  </a:lnTo>
                  <a:close/>
                </a:path>
              </a:pathLst>
            </a:custGeom>
            <a:solidFill>
              <a:srgbClr val="FFFFFF"/>
            </a:solidFill>
          </p:spPr>
          <p:txBody>
            <a:bodyPr wrap="square" lIns="0" tIns="0" rIns="0" bIns="0" rtlCol="0"/>
            <a:lstStyle/>
            <a:p>
              <a:pPr defTabSz="495330"/>
              <a:endParaRPr sz="975" kern="0">
                <a:solidFill>
                  <a:sysClr val="windowText" lastClr="000000"/>
                </a:solidFill>
              </a:endParaRPr>
            </a:p>
          </p:txBody>
        </p:sp>
        <p:pic>
          <p:nvPicPr>
            <p:cNvPr id="5" name="object 5"/>
            <p:cNvPicPr/>
            <p:nvPr/>
          </p:nvPicPr>
          <p:blipFill>
            <a:blip r:embed="rId3" cstate="print"/>
            <a:stretch>
              <a:fillRect/>
            </a:stretch>
          </p:blipFill>
          <p:spPr>
            <a:xfrm>
              <a:off x="67693" y="204696"/>
              <a:ext cx="17921921" cy="9387794"/>
            </a:xfrm>
            <a:prstGeom prst="rect">
              <a:avLst/>
            </a:prstGeom>
          </p:spPr>
        </p:pic>
      </p:grpSp>
      <p:sp>
        <p:nvSpPr>
          <p:cNvPr id="6" name="object 6"/>
          <p:cNvSpPr txBox="1"/>
          <p:nvPr/>
        </p:nvSpPr>
        <p:spPr>
          <a:xfrm>
            <a:off x="705702" y="3900338"/>
            <a:ext cx="1642057" cy="179152"/>
          </a:xfrm>
          <a:prstGeom prst="rect">
            <a:avLst/>
          </a:prstGeom>
        </p:spPr>
        <p:txBody>
          <a:bodyPr vert="horz" wrap="square" lIns="0" tIns="8255" rIns="0" bIns="0" rtlCol="0">
            <a:spAutoFit/>
          </a:bodyPr>
          <a:lstStyle/>
          <a:p>
            <a:pPr marL="6880" defTabSz="495330">
              <a:spcBef>
                <a:spcPts val="65"/>
              </a:spcBef>
            </a:pPr>
            <a:r>
              <a:rPr sz="1110" kern="0" spc="46" dirty="0">
                <a:solidFill>
                  <a:srgbClr val="3B4F60"/>
                </a:solidFill>
                <a:latin typeface="Trebuchet MS"/>
                <a:cs typeface="Trebuchet MS"/>
              </a:rPr>
              <a:t>Des</a:t>
            </a:r>
            <a:r>
              <a:rPr sz="1110" kern="0" spc="-14" dirty="0">
                <a:solidFill>
                  <a:srgbClr val="3B4F60"/>
                </a:solidFill>
                <a:latin typeface="Trebuchet MS"/>
                <a:cs typeface="Trebuchet MS"/>
              </a:rPr>
              <a:t> </a:t>
            </a:r>
            <a:r>
              <a:rPr sz="1110" kern="0" spc="35" dirty="0">
                <a:solidFill>
                  <a:srgbClr val="3B4F60"/>
                </a:solidFill>
                <a:latin typeface="Trebuchet MS"/>
                <a:cs typeface="Trebuchet MS"/>
              </a:rPr>
              <a:t>packs</a:t>
            </a:r>
            <a:r>
              <a:rPr sz="1110" kern="0" spc="-11" dirty="0">
                <a:solidFill>
                  <a:srgbClr val="3B4F60"/>
                </a:solidFill>
                <a:latin typeface="Trebuchet MS"/>
                <a:cs typeface="Trebuchet MS"/>
              </a:rPr>
              <a:t> </a:t>
            </a:r>
            <a:r>
              <a:rPr sz="1110" kern="0" spc="41" dirty="0">
                <a:solidFill>
                  <a:srgbClr val="3B4F60"/>
                </a:solidFill>
                <a:latin typeface="Trebuchet MS"/>
                <a:cs typeface="Trebuchet MS"/>
              </a:rPr>
              <a:t>à</a:t>
            </a:r>
            <a:r>
              <a:rPr sz="1110" kern="0" spc="-14" dirty="0">
                <a:solidFill>
                  <a:srgbClr val="3B4F60"/>
                </a:solidFill>
                <a:latin typeface="Trebuchet MS"/>
                <a:cs typeface="Trebuchet MS"/>
              </a:rPr>
              <a:t> </a:t>
            </a:r>
            <a:r>
              <a:rPr sz="1110" kern="0" spc="-5" dirty="0">
                <a:solidFill>
                  <a:srgbClr val="3B4F60"/>
                </a:solidFill>
                <a:latin typeface="Trebuchet MS"/>
                <a:cs typeface="Trebuchet MS"/>
              </a:rPr>
              <a:t>thématiques</a:t>
            </a:r>
            <a:endParaRPr sz="1110" kern="0">
              <a:solidFill>
                <a:sysClr val="windowText" lastClr="000000"/>
              </a:solidFill>
              <a:latin typeface="Trebuchet MS"/>
              <a:cs typeface="Trebuchet MS"/>
            </a:endParaRPr>
          </a:p>
        </p:txBody>
      </p:sp>
      <p:grpSp>
        <p:nvGrpSpPr>
          <p:cNvPr id="7" name="object 7"/>
          <p:cNvGrpSpPr/>
          <p:nvPr/>
        </p:nvGrpSpPr>
        <p:grpSpPr>
          <a:xfrm>
            <a:off x="7130435" y="1522571"/>
            <a:ext cx="2037953" cy="950013"/>
            <a:chOff x="13163880" y="1623938"/>
            <a:chExt cx="3762375" cy="1753870"/>
          </a:xfrm>
        </p:grpSpPr>
        <p:sp>
          <p:nvSpPr>
            <p:cNvPr id="8" name="object 8"/>
            <p:cNvSpPr/>
            <p:nvPr/>
          </p:nvSpPr>
          <p:spPr>
            <a:xfrm>
              <a:off x="13983885" y="1623938"/>
              <a:ext cx="2942590" cy="1398270"/>
            </a:xfrm>
            <a:custGeom>
              <a:avLst/>
              <a:gdLst/>
              <a:ahLst/>
              <a:cxnLst/>
              <a:rect l="l" t="t" r="r" b="b"/>
              <a:pathLst>
                <a:path w="2942590" h="1398270">
                  <a:moveTo>
                    <a:pt x="2678813" y="1397692"/>
                  </a:moveTo>
                  <a:lnTo>
                    <a:pt x="263416" y="1397692"/>
                  </a:lnTo>
                  <a:lnTo>
                    <a:pt x="211786" y="1392584"/>
                  </a:lnTo>
                  <a:lnTo>
                    <a:pt x="162611" y="1377641"/>
                  </a:lnTo>
                  <a:lnTo>
                    <a:pt x="117272" y="1353435"/>
                  </a:lnTo>
                  <a:lnTo>
                    <a:pt x="77152" y="1320539"/>
                  </a:lnTo>
                  <a:lnTo>
                    <a:pt x="44257" y="1280419"/>
                  </a:lnTo>
                  <a:lnTo>
                    <a:pt x="20051" y="1235081"/>
                  </a:lnTo>
                  <a:lnTo>
                    <a:pt x="5108" y="1185906"/>
                  </a:lnTo>
                  <a:lnTo>
                    <a:pt x="0" y="1134276"/>
                  </a:lnTo>
                  <a:lnTo>
                    <a:pt x="0" y="1116598"/>
                  </a:lnTo>
                  <a:lnTo>
                    <a:pt x="4958" y="1066737"/>
                  </a:lnTo>
                  <a:lnTo>
                    <a:pt x="19193" y="1020207"/>
                  </a:lnTo>
                  <a:lnTo>
                    <a:pt x="41745" y="977985"/>
                  </a:lnTo>
                  <a:lnTo>
                    <a:pt x="71655" y="941052"/>
                  </a:lnTo>
                  <a:lnTo>
                    <a:pt x="107964" y="910387"/>
                  </a:lnTo>
                  <a:lnTo>
                    <a:pt x="149711" y="886969"/>
                  </a:lnTo>
                  <a:lnTo>
                    <a:pt x="195938" y="871778"/>
                  </a:lnTo>
                  <a:lnTo>
                    <a:pt x="245686" y="865793"/>
                  </a:lnTo>
                  <a:lnTo>
                    <a:pt x="351899" y="863603"/>
                  </a:lnTo>
                  <a:lnTo>
                    <a:pt x="396160" y="855623"/>
                  </a:lnTo>
                  <a:lnTo>
                    <a:pt x="434469" y="835117"/>
                  </a:lnTo>
                  <a:lnTo>
                    <a:pt x="464595" y="804364"/>
                  </a:lnTo>
                  <a:lnTo>
                    <a:pt x="484306" y="765641"/>
                  </a:lnTo>
                  <a:lnTo>
                    <a:pt x="491372" y="721224"/>
                  </a:lnTo>
                  <a:lnTo>
                    <a:pt x="491372" y="664942"/>
                  </a:lnTo>
                  <a:lnTo>
                    <a:pt x="486857" y="626467"/>
                  </a:lnTo>
                  <a:lnTo>
                    <a:pt x="473776" y="590538"/>
                  </a:lnTo>
                  <a:lnTo>
                    <a:pt x="452828" y="558550"/>
                  </a:lnTo>
                  <a:lnTo>
                    <a:pt x="396600" y="505247"/>
                  </a:lnTo>
                  <a:lnTo>
                    <a:pt x="375652" y="473259"/>
                  </a:lnTo>
                  <a:lnTo>
                    <a:pt x="362571" y="437330"/>
                  </a:lnTo>
                  <a:lnTo>
                    <a:pt x="358056" y="398855"/>
                  </a:lnTo>
                  <a:lnTo>
                    <a:pt x="358056" y="241038"/>
                  </a:lnTo>
                  <a:lnTo>
                    <a:pt x="362953" y="192460"/>
                  </a:lnTo>
                  <a:lnTo>
                    <a:pt x="376998" y="147215"/>
                  </a:lnTo>
                  <a:lnTo>
                    <a:pt x="399221" y="106271"/>
                  </a:lnTo>
                  <a:lnTo>
                    <a:pt x="428654" y="70598"/>
                  </a:lnTo>
                  <a:lnTo>
                    <a:pt x="464327" y="41165"/>
                  </a:lnTo>
                  <a:lnTo>
                    <a:pt x="505271" y="18941"/>
                  </a:lnTo>
                  <a:lnTo>
                    <a:pt x="550516" y="4897"/>
                  </a:lnTo>
                  <a:lnTo>
                    <a:pt x="599094" y="0"/>
                  </a:lnTo>
                  <a:lnTo>
                    <a:pt x="2343135" y="0"/>
                  </a:lnTo>
                  <a:lnTo>
                    <a:pt x="2391712" y="4897"/>
                  </a:lnTo>
                  <a:lnTo>
                    <a:pt x="2436958" y="18941"/>
                  </a:lnTo>
                  <a:lnTo>
                    <a:pt x="2477901" y="41165"/>
                  </a:lnTo>
                  <a:lnTo>
                    <a:pt x="2513574" y="70598"/>
                  </a:lnTo>
                  <a:lnTo>
                    <a:pt x="2543007" y="106271"/>
                  </a:lnTo>
                  <a:lnTo>
                    <a:pt x="2565231" y="147215"/>
                  </a:lnTo>
                  <a:lnTo>
                    <a:pt x="2579276" y="192460"/>
                  </a:lnTo>
                  <a:lnTo>
                    <a:pt x="2584173" y="241038"/>
                  </a:lnTo>
                  <a:lnTo>
                    <a:pt x="2584173" y="398855"/>
                  </a:lnTo>
                  <a:lnTo>
                    <a:pt x="2579657" y="437330"/>
                  </a:lnTo>
                  <a:lnTo>
                    <a:pt x="2566576" y="473259"/>
                  </a:lnTo>
                  <a:lnTo>
                    <a:pt x="2545629" y="505247"/>
                  </a:lnTo>
                  <a:lnTo>
                    <a:pt x="2489400" y="558550"/>
                  </a:lnTo>
                  <a:lnTo>
                    <a:pt x="2468453" y="590538"/>
                  </a:lnTo>
                  <a:lnTo>
                    <a:pt x="2455372" y="626467"/>
                  </a:lnTo>
                  <a:lnTo>
                    <a:pt x="2450856" y="664942"/>
                  </a:lnTo>
                  <a:lnTo>
                    <a:pt x="2450856" y="721224"/>
                  </a:lnTo>
                  <a:lnTo>
                    <a:pt x="2457923" y="765641"/>
                  </a:lnTo>
                  <a:lnTo>
                    <a:pt x="2477634" y="804364"/>
                  </a:lnTo>
                  <a:lnTo>
                    <a:pt x="2507760" y="835117"/>
                  </a:lnTo>
                  <a:lnTo>
                    <a:pt x="2546069" y="855623"/>
                  </a:lnTo>
                  <a:lnTo>
                    <a:pt x="2590330" y="863603"/>
                  </a:lnTo>
                  <a:lnTo>
                    <a:pt x="2696543" y="865793"/>
                  </a:lnTo>
                  <a:lnTo>
                    <a:pt x="2746290" y="871778"/>
                  </a:lnTo>
                  <a:lnTo>
                    <a:pt x="2792517" y="886969"/>
                  </a:lnTo>
                  <a:lnTo>
                    <a:pt x="2834265" y="910387"/>
                  </a:lnTo>
                  <a:lnTo>
                    <a:pt x="2870574" y="941052"/>
                  </a:lnTo>
                  <a:lnTo>
                    <a:pt x="2900484" y="977985"/>
                  </a:lnTo>
                  <a:lnTo>
                    <a:pt x="2923036" y="1020207"/>
                  </a:lnTo>
                  <a:lnTo>
                    <a:pt x="2937271" y="1066737"/>
                  </a:lnTo>
                  <a:lnTo>
                    <a:pt x="2942229" y="1116598"/>
                  </a:lnTo>
                  <a:lnTo>
                    <a:pt x="2942229" y="1134276"/>
                  </a:lnTo>
                  <a:lnTo>
                    <a:pt x="2937121" y="1185906"/>
                  </a:lnTo>
                  <a:lnTo>
                    <a:pt x="2922178" y="1235081"/>
                  </a:lnTo>
                  <a:lnTo>
                    <a:pt x="2897972" y="1280419"/>
                  </a:lnTo>
                  <a:lnTo>
                    <a:pt x="2865076" y="1320539"/>
                  </a:lnTo>
                  <a:lnTo>
                    <a:pt x="2824956" y="1353435"/>
                  </a:lnTo>
                  <a:lnTo>
                    <a:pt x="2779618" y="1377641"/>
                  </a:lnTo>
                  <a:lnTo>
                    <a:pt x="2730443" y="1392584"/>
                  </a:lnTo>
                  <a:lnTo>
                    <a:pt x="2678813" y="1397692"/>
                  </a:lnTo>
                  <a:close/>
                </a:path>
              </a:pathLst>
            </a:custGeom>
            <a:solidFill>
              <a:srgbClr val="EDC1D3"/>
            </a:solidFill>
          </p:spPr>
          <p:txBody>
            <a:bodyPr wrap="square" lIns="0" tIns="0" rIns="0" bIns="0" rtlCol="0"/>
            <a:lstStyle/>
            <a:p>
              <a:pPr defTabSz="495330"/>
              <a:endParaRPr sz="975" kern="0">
                <a:solidFill>
                  <a:sysClr val="windowText" lastClr="000000"/>
                </a:solidFill>
              </a:endParaRPr>
            </a:p>
          </p:txBody>
        </p:sp>
        <p:pic>
          <p:nvPicPr>
            <p:cNvPr id="9" name="object 9"/>
            <p:cNvPicPr/>
            <p:nvPr/>
          </p:nvPicPr>
          <p:blipFill>
            <a:blip r:embed="rId4" cstate="print"/>
            <a:stretch>
              <a:fillRect/>
            </a:stretch>
          </p:blipFill>
          <p:spPr>
            <a:xfrm>
              <a:off x="13163880" y="3291695"/>
              <a:ext cx="85725" cy="85724"/>
            </a:xfrm>
            <a:prstGeom prst="rect">
              <a:avLst/>
            </a:prstGeom>
          </p:spPr>
        </p:pic>
      </p:grpSp>
      <p:sp>
        <p:nvSpPr>
          <p:cNvPr id="10" name="object 10"/>
          <p:cNvSpPr txBox="1">
            <a:spLocks noGrp="1"/>
          </p:cNvSpPr>
          <p:nvPr>
            <p:ph type="title"/>
          </p:nvPr>
        </p:nvSpPr>
        <p:spPr>
          <a:xfrm>
            <a:off x="1043905" y="782847"/>
            <a:ext cx="3264571" cy="484128"/>
          </a:xfrm>
          <a:prstGeom prst="rect">
            <a:avLst/>
          </a:prstGeom>
        </p:spPr>
        <p:txBody>
          <a:bodyPr vert="horz" wrap="square" lIns="0" tIns="6879" rIns="0" bIns="0" rtlCol="0">
            <a:spAutoFit/>
          </a:bodyPr>
          <a:lstStyle/>
          <a:p>
            <a:pPr marL="6880" marR="2752" indent="139656">
              <a:lnSpc>
                <a:spcPct val="115399"/>
              </a:lnSpc>
              <a:spcBef>
                <a:spcPts val="54"/>
              </a:spcBef>
            </a:pPr>
            <a:r>
              <a:rPr dirty="0"/>
              <a:t>Outiller</a:t>
            </a:r>
            <a:r>
              <a:rPr spc="57" dirty="0"/>
              <a:t> </a:t>
            </a:r>
            <a:r>
              <a:rPr spc="-57" dirty="0"/>
              <a:t>les</a:t>
            </a:r>
            <a:r>
              <a:rPr spc="60" dirty="0"/>
              <a:t> </a:t>
            </a:r>
            <a:r>
              <a:rPr spc="-38" dirty="0"/>
              <a:t>association</a:t>
            </a:r>
            <a:r>
              <a:rPr spc="60" dirty="0"/>
              <a:t> </a:t>
            </a:r>
            <a:r>
              <a:rPr spc="-5" dirty="0"/>
              <a:t>spour </a:t>
            </a:r>
            <a:r>
              <a:rPr spc="43" dirty="0"/>
              <a:t>structurer</a:t>
            </a:r>
            <a:r>
              <a:rPr spc="49" dirty="0"/>
              <a:t> </a:t>
            </a:r>
            <a:r>
              <a:rPr spc="-22" dirty="0"/>
              <a:t>le</a:t>
            </a:r>
            <a:r>
              <a:rPr spc="49" dirty="0"/>
              <a:t> </a:t>
            </a:r>
            <a:r>
              <a:rPr spc="-73" dirty="0"/>
              <a:t>mouvement</a:t>
            </a:r>
            <a:r>
              <a:rPr spc="51" dirty="0"/>
              <a:t> </a:t>
            </a:r>
            <a:r>
              <a:rPr spc="22" dirty="0"/>
              <a:t>sportif</a:t>
            </a:r>
          </a:p>
        </p:txBody>
      </p:sp>
      <p:sp>
        <p:nvSpPr>
          <p:cNvPr id="11" name="object 11"/>
          <p:cNvSpPr txBox="1"/>
          <p:nvPr/>
        </p:nvSpPr>
        <p:spPr>
          <a:xfrm>
            <a:off x="429710" y="4352341"/>
            <a:ext cx="2372281" cy="1369445"/>
          </a:xfrm>
          <a:prstGeom prst="rect">
            <a:avLst/>
          </a:prstGeom>
        </p:spPr>
        <p:txBody>
          <a:bodyPr vert="horz" wrap="square" lIns="0" tIns="22701" rIns="0" bIns="0" rtlCol="0">
            <a:spAutoFit/>
          </a:bodyPr>
          <a:lstStyle/>
          <a:p>
            <a:pPr marL="6880" marR="794937" defTabSz="495330">
              <a:lnSpc>
                <a:spcPts val="1343"/>
              </a:lnSpc>
              <a:spcBef>
                <a:spcPts val="179"/>
              </a:spcBef>
            </a:pPr>
            <a:r>
              <a:rPr sz="1192" kern="0" spc="60" dirty="0">
                <a:solidFill>
                  <a:srgbClr val="0097B1"/>
                </a:solidFill>
                <a:latin typeface="Trebuchet MS"/>
                <a:cs typeface="Trebuchet MS"/>
              </a:rPr>
              <a:t>Pack</a:t>
            </a:r>
            <a:r>
              <a:rPr sz="1192" kern="0" spc="-11" dirty="0">
                <a:solidFill>
                  <a:srgbClr val="0097B1"/>
                </a:solidFill>
                <a:latin typeface="Trebuchet MS"/>
                <a:cs typeface="Trebuchet MS"/>
              </a:rPr>
              <a:t> </a:t>
            </a:r>
            <a:r>
              <a:rPr sz="1192" kern="0" spc="30" dirty="0">
                <a:solidFill>
                  <a:srgbClr val="0097B1"/>
                </a:solidFill>
                <a:latin typeface="Trebuchet MS"/>
                <a:cs typeface="Trebuchet MS"/>
              </a:rPr>
              <a:t>Projet</a:t>
            </a:r>
            <a:r>
              <a:rPr sz="1192" kern="0" spc="-8" dirty="0">
                <a:solidFill>
                  <a:srgbClr val="0097B1"/>
                </a:solidFill>
                <a:latin typeface="Trebuchet MS"/>
                <a:cs typeface="Trebuchet MS"/>
              </a:rPr>
              <a:t> </a:t>
            </a:r>
            <a:r>
              <a:rPr sz="1192" kern="0" spc="24" dirty="0">
                <a:solidFill>
                  <a:srgbClr val="0097B1"/>
                </a:solidFill>
                <a:latin typeface="Trebuchet MS"/>
                <a:cs typeface="Trebuchet MS"/>
              </a:rPr>
              <a:t>associatif </a:t>
            </a:r>
            <a:r>
              <a:rPr sz="1192" kern="0" spc="60" dirty="0">
                <a:solidFill>
                  <a:srgbClr val="0097B1"/>
                </a:solidFill>
                <a:latin typeface="Trebuchet MS"/>
                <a:cs typeface="Trebuchet MS"/>
              </a:rPr>
              <a:t>Pack</a:t>
            </a:r>
            <a:r>
              <a:rPr sz="1192" kern="0" spc="-8" dirty="0">
                <a:solidFill>
                  <a:srgbClr val="0097B1"/>
                </a:solidFill>
                <a:latin typeface="Trebuchet MS"/>
                <a:cs typeface="Trebuchet MS"/>
              </a:rPr>
              <a:t> </a:t>
            </a:r>
            <a:r>
              <a:rPr sz="1192" kern="0" spc="-5" dirty="0">
                <a:solidFill>
                  <a:srgbClr val="0097B1"/>
                </a:solidFill>
                <a:latin typeface="Trebuchet MS"/>
                <a:cs typeface="Trebuchet MS"/>
              </a:rPr>
              <a:t>Employeur</a:t>
            </a:r>
            <a:endParaRPr sz="1192" kern="0">
              <a:solidFill>
                <a:sysClr val="windowText" lastClr="000000"/>
              </a:solidFill>
              <a:latin typeface="Trebuchet MS"/>
              <a:cs typeface="Trebuchet MS"/>
            </a:endParaRPr>
          </a:p>
          <a:p>
            <a:pPr marL="6880" defTabSz="495330">
              <a:lnSpc>
                <a:spcPts val="1262"/>
              </a:lnSpc>
            </a:pPr>
            <a:r>
              <a:rPr sz="1192" kern="0" spc="60" dirty="0">
                <a:solidFill>
                  <a:srgbClr val="0097B1"/>
                </a:solidFill>
                <a:latin typeface="Trebuchet MS"/>
                <a:cs typeface="Trebuchet MS"/>
              </a:rPr>
              <a:t>Pack</a:t>
            </a:r>
            <a:r>
              <a:rPr sz="1192" kern="0" spc="-11" dirty="0">
                <a:solidFill>
                  <a:srgbClr val="0097B1"/>
                </a:solidFill>
                <a:latin typeface="Trebuchet MS"/>
                <a:cs typeface="Trebuchet MS"/>
              </a:rPr>
              <a:t> </a:t>
            </a:r>
            <a:r>
              <a:rPr sz="1192" kern="0" spc="46" dirty="0">
                <a:solidFill>
                  <a:srgbClr val="0097B1"/>
                </a:solidFill>
                <a:latin typeface="Trebuchet MS"/>
                <a:cs typeface="Trebuchet MS"/>
              </a:rPr>
              <a:t>sport</a:t>
            </a:r>
            <a:r>
              <a:rPr sz="1192" kern="0" spc="-8" dirty="0">
                <a:solidFill>
                  <a:srgbClr val="0097B1"/>
                </a:solidFill>
                <a:latin typeface="Trebuchet MS"/>
                <a:cs typeface="Trebuchet MS"/>
              </a:rPr>
              <a:t> </a:t>
            </a:r>
            <a:r>
              <a:rPr sz="1192" kern="0" spc="22" dirty="0">
                <a:solidFill>
                  <a:srgbClr val="0097B1"/>
                </a:solidFill>
                <a:latin typeface="Trebuchet MS"/>
                <a:cs typeface="Trebuchet MS"/>
              </a:rPr>
              <a:t>santé</a:t>
            </a:r>
            <a:endParaRPr sz="1192" kern="0">
              <a:solidFill>
                <a:sysClr val="windowText" lastClr="000000"/>
              </a:solidFill>
              <a:latin typeface="Trebuchet MS"/>
              <a:cs typeface="Trebuchet MS"/>
            </a:endParaRPr>
          </a:p>
          <a:p>
            <a:pPr marL="6880" defTabSz="495330">
              <a:lnSpc>
                <a:spcPts val="1341"/>
              </a:lnSpc>
            </a:pPr>
            <a:r>
              <a:rPr sz="1192" kern="0" spc="60" dirty="0">
                <a:solidFill>
                  <a:srgbClr val="0097B1"/>
                </a:solidFill>
                <a:latin typeface="Trebuchet MS"/>
                <a:cs typeface="Trebuchet MS"/>
              </a:rPr>
              <a:t>Pack</a:t>
            </a:r>
            <a:r>
              <a:rPr sz="1192" kern="0" spc="-8" dirty="0">
                <a:solidFill>
                  <a:srgbClr val="0097B1"/>
                </a:solidFill>
                <a:latin typeface="Trebuchet MS"/>
                <a:cs typeface="Trebuchet MS"/>
              </a:rPr>
              <a:t> </a:t>
            </a:r>
            <a:r>
              <a:rPr sz="1192" kern="0" spc="57" dirty="0">
                <a:solidFill>
                  <a:srgbClr val="0097B1"/>
                </a:solidFill>
                <a:latin typeface="Trebuchet MS"/>
                <a:cs typeface="Trebuchet MS"/>
              </a:rPr>
              <a:t>Parasport</a:t>
            </a:r>
            <a:endParaRPr sz="1192" kern="0">
              <a:solidFill>
                <a:sysClr val="windowText" lastClr="000000"/>
              </a:solidFill>
              <a:latin typeface="Trebuchet MS"/>
              <a:cs typeface="Trebuchet MS"/>
            </a:endParaRPr>
          </a:p>
          <a:p>
            <a:pPr marL="6880" defTabSz="495330">
              <a:lnSpc>
                <a:spcPts val="1341"/>
              </a:lnSpc>
            </a:pPr>
            <a:r>
              <a:rPr sz="1192" kern="0" spc="60" dirty="0">
                <a:solidFill>
                  <a:srgbClr val="0097B1"/>
                </a:solidFill>
                <a:latin typeface="Trebuchet MS"/>
                <a:cs typeface="Trebuchet MS"/>
              </a:rPr>
              <a:t>Pack</a:t>
            </a:r>
            <a:r>
              <a:rPr sz="1192" kern="0" spc="-46" dirty="0">
                <a:solidFill>
                  <a:srgbClr val="0097B1"/>
                </a:solidFill>
                <a:latin typeface="Trebuchet MS"/>
                <a:cs typeface="Trebuchet MS"/>
              </a:rPr>
              <a:t> </a:t>
            </a:r>
            <a:r>
              <a:rPr sz="1192" kern="0" dirty="0">
                <a:solidFill>
                  <a:srgbClr val="0097B1"/>
                </a:solidFill>
                <a:latin typeface="Trebuchet MS"/>
                <a:cs typeface="Trebuchet MS"/>
              </a:rPr>
              <a:t>évolution</a:t>
            </a:r>
            <a:r>
              <a:rPr sz="1192" kern="0" spc="-43" dirty="0">
                <a:solidFill>
                  <a:srgbClr val="0097B1"/>
                </a:solidFill>
                <a:latin typeface="Trebuchet MS"/>
                <a:cs typeface="Trebuchet MS"/>
              </a:rPr>
              <a:t> </a:t>
            </a:r>
            <a:r>
              <a:rPr sz="1192" kern="0" dirty="0">
                <a:solidFill>
                  <a:srgbClr val="0097B1"/>
                </a:solidFill>
                <a:latin typeface="Trebuchet MS"/>
                <a:cs typeface="Trebuchet MS"/>
              </a:rPr>
              <a:t>du</a:t>
            </a:r>
            <a:r>
              <a:rPr sz="1192" kern="0" spc="-46" dirty="0">
                <a:solidFill>
                  <a:srgbClr val="0097B1"/>
                </a:solidFill>
                <a:latin typeface="Trebuchet MS"/>
                <a:cs typeface="Trebuchet MS"/>
              </a:rPr>
              <a:t> </a:t>
            </a:r>
            <a:r>
              <a:rPr sz="1192" kern="0" spc="-5" dirty="0">
                <a:solidFill>
                  <a:srgbClr val="0097B1"/>
                </a:solidFill>
                <a:latin typeface="Trebuchet MS"/>
                <a:cs typeface="Trebuchet MS"/>
              </a:rPr>
              <a:t>modèle</a:t>
            </a:r>
            <a:endParaRPr sz="1192" kern="0">
              <a:solidFill>
                <a:sysClr val="windowText" lastClr="000000"/>
              </a:solidFill>
              <a:latin typeface="Trebuchet MS"/>
              <a:cs typeface="Trebuchet MS"/>
            </a:endParaRPr>
          </a:p>
          <a:p>
            <a:pPr marL="6880" marR="2752" defTabSz="495330">
              <a:lnSpc>
                <a:spcPts val="1343"/>
              </a:lnSpc>
              <a:spcBef>
                <a:spcPts val="70"/>
              </a:spcBef>
            </a:pPr>
            <a:r>
              <a:rPr sz="1192" kern="0" spc="-11" dirty="0">
                <a:solidFill>
                  <a:srgbClr val="0097B1"/>
                </a:solidFill>
                <a:latin typeface="Trebuchet MS"/>
                <a:cs typeface="Trebuchet MS"/>
              </a:rPr>
              <a:t>socio-</a:t>
            </a:r>
            <a:r>
              <a:rPr sz="1192" kern="0" spc="-16" dirty="0">
                <a:solidFill>
                  <a:srgbClr val="0097B1"/>
                </a:solidFill>
                <a:latin typeface="Trebuchet MS"/>
                <a:cs typeface="Trebuchet MS"/>
              </a:rPr>
              <a:t>économique</a:t>
            </a:r>
            <a:r>
              <a:rPr sz="1192" kern="0" spc="-5" dirty="0">
                <a:solidFill>
                  <a:srgbClr val="0097B1"/>
                </a:solidFill>
                <a:latin typeface="Trebuchet MS"/>
                <a:cs typeface="Trebuchet MS"/>
              </a:rPr>
              <a:t> </a:t>
            </a:r>
            <a:r>
              <a:rPr sz="1192" kern="0" dirty="0">
                <a:solidFill>
                  <a:srgbClr val="0097B1"/>
                </a:solidFill>
                <a:latin typeface="Trebuchet MS"/>
                <a:cs typeface="Trebuchet MS"/>
              </a:rPr>
              <a:t>des</a:t>
            </a:r>
            <a:r>
              <a:rPr sz="1192" kern="0" spc="-5" dirty="0">
                <a:solidFill>
                  <a:srgbClr val="0097B1"/>
                </a:solidFill>
                <a:latin typeface="Trebuchet MS"/>
                <a:cs typeface="Trebuchet MS"/>
              </a:rPr>
              <a:t> associations sportives.</a:t>
            </a:r>
            <a:endParaRPr sz="1192" kern="0">
              <a:solidFill>
                <a:sysClr val="windowText" lastClr="000000"/>
              </a:solidFill>
              <a:latin typeface="Trebuchet MS"/>
              <a:cs typeface="Trebuchet MS"/>
            </a:endParaRPr>
          </a:p>
          <a:p>
            <a:pPr marL="6880" defTabSz="495330">
              <a:lnSpc>
                <a:spcPts val="1308"/>
              </a:lnSpc>
            </a:pPr>
            <a:r>
              <a:rPr sz="1192" kern="0" spc="60" dirty="0">
                <a:solidFill>
                  <a:srgbClr val="0097B1"/>
                </a:solidFill>
                <a:latin typeface="Trebuchet MS"/>
                <a:cs typeface="Trebuchet MS"/>
              </a:rPr>
              <a:t>Pack</a:t>
            </a:r>
            <a:r>
              <a:rPr sz="1192" kern="0" spc="5" dirty="0">
                <a:solidFill>
                  <a:srgbClr val="0097B1"/>
                </a:solidFill>
                <a:latin typeface="Trebuchet MS"/>
                <a:cs typeface="Trebuchet MS"/>
              </a:rPr>
              <a:t> </a:t>
            </a:r>
            <a:r>
              <a:rPr sz="1192" kern="0" dirty="0">
                <a:solidFill>
                  <a:srgbClr val="0097B1"/>
                </a:solidFill>
                <a:latin typeface="Trebuchet MS"/>
                <a:cs typeface="Trebuchet MS"/>
              </a:rPr>
              <a:t>littératie</a:t>
            </a:r>
            <a:r>
              <a:rPr sz="1192" kern="0" spc="5" dirty="0">
                <a:solidFill>
                  <a:srgbClr val="0097B1"/>
                </a:solidFill>
                <a:latin typeface="Trebuchet MS"/>
                <a:cs typeface="Trebuchet MS"/>
              </a:rPr>
              <a:t> </a:t>
            </a:r>
            <a:r>
              <a:rPr sz="1192" kern="0" spc="-11" dirty="0">
                <a:solidFill>
                  <a:srgbClr val="0097B1"/>
                </a:solidFill>
                <a:latin typeface="Trebuchet MS"/>
                <a:cs typeface="Trebuchet MS"/>
              </a:rPr>
              <a:t>physique)</a:t>
            </a:r>
            <a:r>
              <a:rPr sz="1192" kern="0" spc="8" dirty="0">
                <a:solidFill>
                  <a:srgbClr val="0097B1"/>
                </a:solidFill>
                <a:latin typeface="Trebuchet MS"/>
                <a:cs typeface="Trebuchet MS"/>
              </a:rPr>
              <a:t> </a:t>
            </a:r>
            <a:r>
              <a:rPr sz="1192" kern="0" spc="-5" dirty="0">
                <a:solidFill>
                  <a:srgbClr val="0097B1"/>
                </a:solidFill>
                <a:latin typeface="Trebuchet MS"/>
                <a:cs typeface="Trebuchet MS"/>
              </a:rPr>
              <a:t>etc...</a:t>
            </a:r>
            <a:endParaRPr sz="1192" kern="0">
              <a:solidFill>
                <a:sysClr val="windowText" lastClr="000000"/>
              </a:solidFill>
              <a:latin typeface="Trebuchet MS"/>
              <a:cs typeface="Trebuchet MS"/>
            </a:endParaRPr>
          </a:p>
        </p:txBody>
      </p:sp>
      <p:sp>
        <p:nvSpPr>
          <p:cNvPr id="12" name="object 12"/>
          <p:cNvSpPr txBox="1"/>
          <p:nvPr/>
        </p:nvSpPr>
        <p:spPr>
          <a:xfrm>
            <a:off x="7123512" y="3681005"/>
            <a:ext cx="2474780" cy="1129433"/>
          </a:xfrm>
          <a:prstGeom prst="rect">
            <a:avLst/>
          </a:prstGeom>
        </p:spPr>
        <p:txBody>
          <a:bodyPr vert="horz" wrap="square" lIns="0" tIns="6879" rIns="0" bIns="0" rtlCol="0">
            <a:spAutoFit/>
          </a:bodyPr>
          <a:lstStyle/>
          <a:p>
            <a:pPr marL="611252" marR="866140" indent="-116609" defTabSz="495330">
              <a:lnSpc>
                <a:spcPct val="116900"/>
              </a:lnSpc>
              <a:spcBef>
                <a:spcPts val="54"/>
              </a:spcBef>
            </a:pPr>
            <a:r>
              <a:rPr sz="1408" kern="0" spc="-68" dirty="0">
                <a:solidFill>
                  <a:srgbClr val="3B4F60"/>
                </a:solidFill>
                <a:latin typeface="Arial MT"/>
                <a:cs typeface="Arial MT"/>
              </a:rPr>
              <a:t>Rassembler</a:t>
            </a:r>
            <a:r>
              <a:rPr sz="1408" kern="0" spc="-5" dirty="0">
                <a:solidFill>
                  <a:srgbClr val="3B4F60"/>
                </a:solidFill>
                <a:latin typeface="Arial MT"/>
                <a:cs typeface="Arial MT"/>
              </a:rPr>
              <a:t> </a:t>
            </a:r>
            <a:r>
              <a:rPr sz="1408" kern="0" spc="-108" dirty="0">
                <a:solidFill>
                  <a:srgbClr val="3B4F60"/>
                </a:solidFill>
                <a:latin typeface="Arial MT"/>
                <a:cs typeface="Arial MT"/>
              </a:rPr>
              <a:t>les </a:t>
            </a:r>
            <a:r>
              <a:rPr sz="1408" kern="0" spc="-5" dirty="0">
                <a:solidFill>
                  <a:srgbClr val="3B4F60"/>
                </a:solidFill>
                <a:latin typeface="Arial MT"/>
                <a:cs typeface="Arial MT"/>
              </a:rPr>
              <a:t>ressources</a:t>
            </a:r>
            <a:endParaRPr sz="1408" kern="0">
              <a:solidFill>
                <a:sysClr val="windowText" lastClr="000000"/>
              </a:solidFill>
              <a:latin typeface="Arial MT"/>
              <a:cs typeface="Arial MT"/>
            </a:endParaRPr>
          </a:p>
          <a:p>
            <a:pPr marL="6880" marR="2752" defTabSz="495330">
              <a:lnSpc>
                <a:spcPts val="1219"/>
              </a:lnSpc>
              <a:spcBef>
                <a:spcPts val="1151"/>
              </a:spcBef>
            </a:pPr>
            <a:r>
              <a:rPr sz="1083" kern="0" spc="41" dirty="0">
                <a:solidFill>
                  <a:srgbClr val="004AAC"/>
                </a:solidFill>
                <a:latin typeface="Trebuchet MS"/>
                <a:cs typeface="Trebuchet MS"/>
              </a:rPr>
              <a:t>Contribuer</a:t>
            </a:r>
            <a:r>
              <a:rPr sz="1083" kern="0" spc="14" dirty="0">
                <a:solidFill>
                  <a:srgbClr val="004AAC"/>
                </a:solidFill>
                <a:latin typeface="Trebuchet MS"/>
                <a:cs typeface="Trebuchet MS"/>
              </a:rPr>
              <a:t> </a:t>
            </a:r>
            <a:r>
              <a:rPr sz="1083" kern="0" spc="33" dirty="0">
                <a:solidFill>
                  <a:srgbClr val="004AAC"/>
                </a:solidFill>
                <a:latin typeface="Trebuchet MS"/>
                <a:cs typeface="Trebuchet MS"/>
              </a:rPr>
              <a:t>à</a:t>
            </a:r>
            <a:r>
              <a:rPr sz="1083" kern="0" spc="14" dirty="0">
                <a:solidFill>
                  <a:srgbClr val="004AAC"/>
                </a:solidFill>
                <a:latin typeface="Trebuchet MS"/>
                <a:cs typeface="Trebuchet MS"/>
              </a:rPr>
              <a:t> </a:t>
            </a:r>
            <a:r>
              <a:rPr sz="1083" kern="0" dirty="0">
                <a:solidFill>
                  <a:srgbClr val="004AAC"/>
                </a:solidFill>
                <a:latin typeface="Trebuchet MS"/>
                <a:cs typeface="Trebuchet MS"/>
              </a:rPr>
              <a:t>l</a:t>
            </a:r>
            <a:r>
              <a:rPr sz="1083" i="1" kern="0" dirty="0">
                <a:solidFill>
                  <a:srgbClr val="004AAC"/>
                </a:solidFill>
                <a:latin typeface="Arial"/>
                <a:cs typeface="Arial"/>
              </a:rPr>
              <a:t>’</a:t>
            </a:r>
            <a:r>
              <a:rPr sz="1083" kern="0" dirty="0">
                <a:solidFill>
                  <a:srgbClr val="004AAC"/>
                </a:solidFill>
                <a:latin typeface="Trebuchet MS"/>
                <a:cs typeface="Trebuchet MS"/>
              </a:rPr>
              <a:t>émergence</a:t>
            </a:r>
            <a:r>
              <a:rPr sz="1083" kern="0" spc="14" dirty="0">
                <a:solidFill>
                  <a:srgbClr val="004AAC"/>
                </a:solidFill>
                <a:latin typeface="Trebuchet MS"/>
                <a:cs typeface="Trebuchet MS"/>
              </a:rPr>
              <a:t> </a:t>
            </a:r>
            <a:r>
              <a:rPr sz="1083" kern="0" dirty="0">
                <a:solidFill>
                  <a:srgbClr val="004AAC"/>
                </a:solidFill>
                <a:latin typeface="Trebuchet MS"/>
                <a:cs typeface="Trebuchet MS"/>
              </a:rPr>
              <a:t>d</a:t>
            </a:r>
            <a:r>
              <a:rPr sz="1083" i="1" kern="0" dirty="0">
                <a:solidFill>
                  <a:srgbClr val="004AAC"/>
                </a:solidFill>
                <a:latin typeface="Arial"/>
                <a:cs typeface="Arial"/>
              </a:rPr>
              <a:t>’</a:t>
            </a:r>
            <a:r>
              <a:rPr sz="1083" kern="0" dirty="0">
                <a:solidFill>
                  <a:srgbClr val="004AAC"/>
                </a:solidFill>
                <a:latin typeface="Trebuchet MS"/>
                <a:cs typeface="Trebuchet MS"/>
              </a:rPr>
              <a:t>un</a:t>
            </a:r>
            <a:r>
              <a:rPr sz="1083" kern="0" spc="14" dirty="0">
                <a:solidFill>
                  <a:srgbClr val="004AAC"/>
                </a:solidFill>
                <a:latin typeface="Trebuchet MS"/>
                <a:cs typeface="Trebuchet MS"/>
              </a:rPr>
              <a:t> </a:t>
            </a:r>
            <a:r>
              <a:rPr sz="1083" kern="0" spc="19" dirty="0">
                <a:solidFill>
                  <a:srgbClr val="004AAC"/>
                </a:solidFill>
                <a:latin typeface="Trebuchet MS"/>
                <a:cs typeface="Trebuchet MS"/>
              </a:rPr>
              <a:t>secteur </a:t>
            </a:r>
            <a:r>
              <a:rPr sz="1083" kern="0" spc="38" dirty="0">
                <a:solidFill>
                  <a:srgbClr val="004AAC"/>
                </a:solidFill>
                <a:latin typeface="Trebuchet MS"/>
                <a:cs typeface="Trebuchet MS"/>
              </a:rPr>
              <a:t>sportif</a:t>
            </a:r>
            <a:r>
              <a:rPr sz="1083" kern="0" spc="-11" dirty="0">
                <a:solidFill>
                  <a:srgbClr val="004AAC"/>
                </a:solidFill>
                <a:latin typeface="Trebuchet MS"/>
                <a:cs typeface="Trebuchet MS"/>
              </a:rPr>
              <a:t> </a:t>
            </a:r>
            <a:r>
              <a:rPr sz="1083" kern="0" dirty="0">
                <a:solidFill>
                  <a:srgbClr val="004AAC"/>
                </a:solidFill>
                <a:latin typeface="Trebuchet MS"/>
                <a:cs typeface="Trebuchet MS"/>
              </a:rPr>
              <a:t>plus</a:t>
            </a:r>
            <a:r>
              <a:rPr sz="1083" kern="0" spc="-11" dirty="0">
                <a:solidFill>
                  <a:srgbClr val="004AAC"/>
                </a:solidFill>
                <a:latin typeface="Trebuchet MS"/>
                <a:cs typeface="Trebuchet MS"/>
              </a:rPr>
              <a:t> </a:t>
            </a:r>
            <a:r>
              <a:rPr sz="1083" kern="0" spc="41" dirty="0">
                <a:solidFill>
                  <a:srgbClr val="004AAC"/>
                </a:solidFill>
                <a:latin typeface="Trebuchet MS"/>
                <a:cs typeface="Trebuchet MS"/>
              </a:rPr>
              <a:t>structuré</a:t>
            </a:r>
            <a:r>
              <a:rPr sz="1083" kern="0" spc="-11" dirty="0">
                <a:solidFill>
                  <a:srgbClr val="004AAC"/>
                </a:solidFill>
                <a:latin typeface="Trebuchet MS"/>
                <a:cs typeface="Trebuchet MS"/>
              </a:rPr>
              <a:t> </a:t>
            </a:r>
            <a:r>
              <a:rPr sz="1083" kern="0" dirty="0">
                <a:solidFill>
                  <a:srgbClr val="004AAC"/>
                </a:solidFill>
                <a:latin typeface="Trebuchet MS"/>
                <a:cs typeface="Trebuchet MS"/>
              </a:rPr>
              <a:t>et</a:t>
            </a:r>
            <a:r>
              <a:rPr sz="1083" kern="0" spc="-8" dirty="0">
                <a:solidFill>
                  <a:srgbClr val="004AAC"/>
                </a:solidFill>
                <a:latin typeface="Trebuchet MS"/>
                <a:cs typeface="Trebuchet MS"/>
              </a:rPr>
              <a:t> </a:t>
            </a:r>
            <a:r>
              <a:rPr sz="1083" kern="0" spc="33" dirty="0">
                <a:solidFill>
                  <a:srgbClr val="004AAC"/>
                </a:solidFill>
                <a:latin typeface="Trebuchet MS"/>
                <a:cs typeface="Trebuchet MS"/>
              </a:rPr>
              <a:t>performant </a:t>
            </a:r>
            <a:r>
              <a:rPr sz="1083" kern="0" dirty="0">
                <a:solidFill>
                  <a:srgbClr val="004AAC"/>
                </a:solidFill>
                <a:latin typeface="Trebuchet MS"/>
                <a:cs typeface="Trebuchet MS"/>
              </a:rPr>
              <a:t>pour</a:t>
            </a:r>
            <a:r>
              <a:rPr sz="1083" kern="0" spc="35" dirty="0">
                <a:solidFill>
                  <a:srgbClr val="004AAC"/>
                </a:solidFill>
                <a:latin typeface="Trebuchet MS"/>
                <a:cs typeface="Trebuchet MS"/>
              </a:rPr>
              <a:t> </a:t>
            </a:r>
            <a:r>
              <a:rPr sz="1083" kern="0" spc="-5" dirty="0">
                <a:solidFill>
                  <a:srgbClr val="004AAC"/>
                </a:solidFill>
                <a:latin typeface="Trebuchet MS"/>
                <a:cs typeface="Trebuchet MS"/>
              </a:rPr>
              <a:t>l</a:t>
            </a:r>
            <a:r>
              <a:rPr sz="1083" i="1" kern="0" spc="-5" dirty="0">
                <a:solidFill>
                  <a:srgbClr val="004AAC"/>
                </a:solidFill>
                <a:latin typeface="Arial"/>
                <a:cs typeface="Arial"/>
              </a:rPr>
              <a:t>’</a:t>
            </a:r>
            <a:r>
              <a:rPr sz="1083" kern="0" spc="-5" dirty="0">
                <a:solidFill>
                  <a:srgbClr val="004AAC"/>
                </a:solidFill>
                <a:latin typeface="Trebuchet MS"/>
                <a:cs typeface="Trebuchet MS"/>
              </a:rPr>
              <a:t>avenir.</a:t>
            </a:r>
            <a:endParaRPr sz="1083" kern="0">
              <a:solidFill>
                <a:sysClr val="windowText" lastClr="000000"/>
              </a:solidFill>
              <a:latin typeface="Trebuchet MS"/>
              <a:cs typeface="Trebuchet MS"/>
            </a:endParaRPr>
          </a:p>
        </p:txBody>
      </p:sp>
      <p:sp>
        <p:nvSpPr>
          <p:cNvPr id="13" name="object 13"/>
          <p:cNvSpPr txBox="1"/>
          <p:nvPr/>
        </p:nvSpPr>
        <p:spPr>
          <a:xfrm>
            <a:off x="7123512" y="4933551"/>
            <a:ext cx="2491290" cy="840770"/>
          </a:xfrm>
          <a:prstGeom prst="rect">
            <a:avLst/>
          </a:prstGeom>
        </p:spPr>
        <p:txBody>
          <a:bodyPr vert="horz" wrap="square" lIns="0" tIns="16854" rIns="0" bIns="0" rtlCol="0">
            <a:spAutoFit/>
          </a:bodyPr>
          <a:lstStyle/>
          <a:p>
            <a:pPr marL="6880" marR="2752" defTabSz="495330">
              <a:lnSpc>
                <a:spcPts val="1262"/>
              </a:lnSpc>
              <a:spcBef>
                <a:spcPts val="133"/>
              </a:spcBef>
            </a:pPr>
            <a:r>
              <a:rPr sz="1083" kern="0" dirty="0">
                <a:solidFill>
                  <a:srgbClr val="004AAC"/>
                </a:solidFill>
                <a:latin typeface="Trebuchet MS"/>
                <a:cs typeface="Trebuchet MS"/>
              </a:rPr>
              <a:t>soutenir la montée en compétences </a:t>
            </a:r>
            <a:r>
              <a:rPr sz="1083" kern="0" spc="-14" dirty="0">
                <a:solidFill>
                  <a:srgbClr val="004AAC"/>
                </a:solidFill>
                <a:latin typeface="Trebuchet MS"/>
                <a:cs typeface="Trebuchet MS"/>
              </a:rPr>
              <a:t>des </a:t>
            </a:r>
            <a:r>
              <a:rPr sz="1083" kern="0" spc="43" dirty="0">
                <a:solidFill>
                  <a:srgbClr val="004AAC"/>
                </a:solidFill>
                <a:latin typeface="Trebuchet MS"/>
                <a:cs typeface="Trebuchet MS"/>
              </a:rPr>
              <a:t>structures</a:t>
            </a:r>
            <a:r>
              <a:rPr sz="1083" kern="0" spc="-14" dirty="0">
                <a:solidFill>
                  <a:srgbClr val="004AAC"/>
                </a:solidFill>
                <a:latin typeface="Trebuchet MS"/>
                <a:cs typeface="Trebuchet MS"/>
              </a:rPr>
              <a:t> </a:t>
            </a:r>
            <a:r>
              <a:rPr sz="1083" kern="0" spc="27" dirty="0">
                <a:solidFill>
                  <a:srgbClr val="004AAC"/>
                </a:solidFill>
                <a:latin typeface="Trebuchet MS"/>
                <a:cs typeface="Trebuchet MS"/>
              </a:rPr>
              <a:t>sportives</a:t>
            </a:r>
            <a:r>
              <a:rPr sz="1083" kern="0" spc="-11" dirty="0">
                <a:solidFill>
                  <a:srgbClr val="004AAC"/>
                </a:solidFill>
                <a:latin typeface="Trebuchet MS"/>
                <a:cs typeface="Trebuchet MS"/>
              </a:rPr>
              <a:t> </a:t>
            </a:r>
            <a:r>
              <a:rPr sz="1083" kern="0" dirty="0">
                <a:solidFill>
                  <a:srgbClr val="004AAC"/>
                </a:solidFill>
                <a:latin typeface="Trebuchet MS"/>
                <a:cs typeface="Trebuchet MS"/>
              </a:rPr>
              <a:t>et</a:t>
            </a:r>
            <a:r>
              <a:rPr sz="1083" kern="0" spc="-14" dirty="0">
                <a:solidFill>
                  <a:srgbClr val="004AAC"/>
                </a:solidFill>
                <a:latin typeface="Trebuchet MS"/>
                <a:cs typeface="Trebuchet MS"/>
              </a:rPr>
              <a:t> </a:t>
            </a:r>
            <a:r>
              <a:rPr sz="1083" kern="0" dirty="0">
                <a:solidFill>
                  <a:srgbClr val="004AAC"/>
                </a:solidFill>
                <a:latin typeface="Trebuchet MS"/>
                <a:cs typeface="Trebuchet MS"/>
              </a:rPr>
              <a:t>de</a:t>
            </a:r>
            <a:r>
              <a:rPr sz="1083" kern="0" spc="-11" dirty="0">
                <a:solidFill>
                  <a:srgbClr val="004AAC"/>
                </a:solidFill>
                <a:latin typeface="Trebuchet MS"/>
                <a:cs typeface="Trebuchet MS"/>
              </a:rPr>
              <a:t> </a:t>
            </a:r>
            <a:r>
              <a:rPr sz="1083" kern="0" spc="-5" dirty="0">
                <a:solidFill>
                  <a:srgbClr val="004AAC"/>
                </a:solidFill>
                <a:latin typeface="Trebuchet MS"/>
                <a:cs typeface="Trebuchet MS"/>
              </a:rPr>
              <a:t>faciliter</a:t>
            </a:r>
            <a:r>
              <a:rPr sz="1083" kern="0" spc="271" dirty="0">
                <a:solidFill>
                  <a:srgbClr val="004AAC"/>
                </a:solidFill>
                <a:latin typeface="Trebuchet MS"/>
                <a:cs typeface="Trebuchet MS"/>
              </a:rPr>
              <a:t> </a:t>
            </a:r>
            <a:r>
              <a:rPr sz="1083" kern="0" dirty="0">
                <a:solidFill>
                  <a:srgbClr val="004AAC"/>
                </a:solidFill>
                <a:latin typeface="Trebuchet MS"/>
                <a:cs typeface="Trebuchet MS"/>
              </a:rPr>
              <a:t>leur</a:t>
            </a:r>
            <a:r>
              <a:rPr sz="1083" kern="0" spc="30" dirty="0">
                <a:solidFill>
                  <a:srgbClr val="004AAC"/>
                </a:solidFill>
                <a:latin typeface="Trebuchet MS"/>
                <a:cs typeface="Trebuchet MS"/>
              </a:rPr>
              <a:t> </a:t>
            </a:r>
            <a:r>
              <a:rPr sz="1083" kern="0" dirty="0">
                <a:solidFill>
                  <a:srgbClr val="004AAC"/>
                </a:solidFill>
                <a:latin typeface="Trebuchet MS"/>
                <a:cs typeface="Trebuchet MS"/>
              </a:rPr>
              <a:t>transition</a:t>
            </a:r>
            <a:r>
              <a:rPr sz="1083" kern="0" spc="33" dirty="0">
                <a:solidFill>
                  <a:srgbClr val="004AAC"/>
                </a:solidFill>
                <a:latin typeface="Trebuchet MS"/>
                <a:cs typeface="Trebuchet MS"/>
              </a:rPr>
              <a:t> </a:t>
            </a:r>
            <a:r>
              <a:rPr sz="1083" kern="0" spc="57" dirty="0">
                <a:solidFill>
                  <a:srgbClr val="004AAC"/>
                </a:solidFill>
                <a:latin typeface="Trebuchet MS"/>
                <a:cs typeface="Trebuchet MS"/>
              </a:rPr>
              <a:t>vers</a:t>
            </a:r>
            <a:r>
              <a:rPr sz="1083" kern="0" spc="33" dirty="0">
                <a:solidFill>
                  <a:srgbClr val="004AAC"/>
                </a:solidFill>
                <a:latin typeface="Trebuchet MS"/>
                <a:cs typeface="Trebuchet MS"/>
              </a:rPr>
              <a:t> </a:t>
            </a:r>
            <a:r>
              <a:rPr sz="1083" kern="0" dirty="0">
                <a:solidFill>
                  <a:srgbClr val="004AAC"/>
                </a:solidFill>
                <a:latin typeface="Trebuchet MS"/>
                <a:cs typeface="Trebuchet MS"/>
              </a:rPr>
              <a:t>de</a:t>
            </a:r>
            <a:r>
              <a:rPr sz="1083" kern="0" spc="33" dirty="0">
                <a:solidFill>
                  <a:srgbClr val="004AAC"/>
                </a:solidFill>
                <a:latin typeface="Trebuchet MS"/>
                <a:cs typeface="Trebuchet MS"/>
              </a:rPr>
              <a:t> </a:t>
            </a:r>
            <a:r>
              <a:rPr sz="1083" kern="0" spc="-5" dirty="0">
                <a:solidFill>
                  <a:srgbClr val="004AAC"/>
                </a:solidFill>
                <a:latin typeface="Trebuchet MS"/>
                <a:cs typeface="Trebuchet MS"/>
              </a:rPr>
              <a:t>nouveaux </a:t>
            </a:r>
            <a:r>
              <a:rPr sz="1083" kern="0" spc="-11" dirty="0">
                <a:solidFill>
                  <a:srgbClr val="004AAC"/>
                </a:solidFill>
                <a:latin typeface="Trebuchet MS"/>
                <a:cs typeface="Trebuchet MS"/>
              </a:rPr>
              <a:t>modèles</a:t>
            </a:r>
            <a:r>
              <a:rPr sz="1083" kern="0" spc="51" dirty="0">
                <a:solidFill>
                  <a:srgbClr val="004AAC"/>
                </a:solidFill>
                <a:latin typeface="Trebuchet MS"/>
                <a:cs typeface="Trebuchet MS"/>
              </a:rPr>
              <a:t> </a:t>
            </a:r>
            <a:r>
              <a:rPr sz="1083" kern="0" dirty="0">
                <a:solidFill>
                  <a:srgbClr val="004AAC"/>
                </a:solidFill>
                <a:latin typeface="Trebuchet MS"/>
                <a:cs typeface="Trebuchet MS"/>
              </a:rPr>
              <a:t>organisationnels</a:t>
            </a:r>
            <a:r>
              <a:rPr sz="1083" kern="0" spc="51" dirty="0">
                <a:solidFill>
                  <a:srgbClr val="004AAC"/>
                </a:solidFill>
                <a:latin typeface="Trebuchet MS"/>
                <a:cs typeface="Trebuchet MS"/>
              </a:rPr>
              <a:t> </a:t>
            </a:r>
            <a:r>
              <a:rPr sz="1083" kern="0" spc="-14" dirty="0">
                <a:solidFill>
                  <a:srgbClr val="004AAC"/>
                </a:solidFill>
                <a:latin typeface="Trebuchet MS"/>
                <a:cs typeface="Trebuchet MS"/>
              </a:rPr>
              <a:t>et </a:t>
            </a:r>
            <a:r>
              <a:rPr sz="1083" kern="0" spc="-5" dirty="0">
                <a:solidFill>
                  <a:srgbClr val="004AAC"/>
                </a:solidFill>
                <a:latin typeface="Trebuchet MS"/>
                <a:cs typeface="Trebuchet MS"/>
              </a:rPr>
              <a:t>économiques.</a:t>
            </a:r>
            <a:endParaRPr sz="1083" kern="0">
              <a:solidFill>
                <a:sysClr val="windowText" lastClr="000000"/>
              </a:solidFill>
              <a:latin typeface="Trebuchet MS"/>
              <a:cs typeface="Trebuchet MS"/>
            </a:endParaRPr>
          </a:p>
        </p:txBody>
      </p:sp>
      <p:sp>
        <p:nvSpPr>
          <p:cNvPr id="14" name="object 14"/>
          <p:cNvSpPr txBox="1"/>
          <p:nvPr/>
        </p:nvSpPr>
        <p:spPr>
          <a:xfrm>
            <a:off x="3759138" y="3514540"/>
            <a:ext cx="1950932" cy="846786"/>
          </a:xfrm>
          <a:prstGeom prst="rect">
            <a:avLst/>
          </a:prstGeom>
        </p:spPr>
        <p:txBody>
          <a:bodyPr vert="horz" wrap="square" lIns="0" tIns="25797" rIns="0" bIns="0" rtlCol="0">
            <a:spAutoFit/>
          </a:bodyPr>
          <a:lstStyle/>
          <a:p>
            <a:pPr marL="150319" marR="13759" indent="524225" defTabSz="495330">
              <a:lnSpc>
                <a:spcPts val="1381"/>
              </a:lnSpc>
              <a:spcBef>
                <a:spcPts val="203"/>
              </a:spcBef>
            </a:pPr>
            <a:r>
              <a:rPr sz="1246" kern="0" spc="133" dirty="0">
                <a:solidFill>
                  <a:srgbClr val="3B4F60"/>
                </a:solidFill>
                <a:latin typeface="Trebuchet MS"/>
                <a:cs typeface="Trebuchet MS"/>
              </a:rPr>
              <a:t>CROS</a:t>
            </a:r>
            <a:r>
              <a:rPr sz="1246" kern="0" spc="-92" dirty="0">
                <a:solidFill>
                  <a:srgbClr val="3B4F60"/>
                </a:solidFill>
                <a:latin typeface="Trebuchet MS"/>
                <a:cs typeface="Trebuchet MS"/>
              </a:rPr>
              <a:t> </a:t>
            </a:r>
            <a:r>
              <a:rPr sz="1246" kern="0" spc="22" dirty="0">
                <a:solidFill>
                  <a:srgbClr val="3B4F60"/>
                </a:solidFill>
                <a:latin typeface="Trebuchet MS"/>
                <a:cs typeface="Trebuchet MS"/>
              </a:rPr>
              <a:t>HDF </a:t>
            </a:r>
            <a:r>
              <a:rPr sz="1246" kern="0" spc="70" dirty="0">
                <a:solidFill>
                  <a:srgbClr val="3B4F60"/>
                </a:solidFill>
                <a:latin typeface="Trebuchet MS"/>
                <a:cs typeface="Trebuchet MS"/>
              </a:rPr>
              <a:t>PROFESSIONALISATION</a:t>
            </a:r>
            <a:endParaRPr sz="1246" kern="0">
              <a:solidFill>
                <a:sysClr val="windowText" lastClr="000000"/>
              </a:solidFill>
              <a:latin typeface="Trebuchet MS"/>
              <a:cs typeface="Trebuchet MS"/>
            </a:endParaRPr>
          </a:p>
          <a:p>
            <a:pPr algn="ctr" defTabSz="495330">
              <a:lnSpc>
                <a:spcPts val="1601"/>
              </a:lnSpc>
              <a:spcBef>
                <a:spcPts val="358"/>
              </a:spcBef>
            </a:pPr>
            <a:r>
              <a:rPr sz="1381" kern="0" spc="46" dirty="0">
                <a:solidFill>
                  <a:srgbClr val="0D448B"/>
                </a:solidFill>
                <a:latin typeface="Trebuchet MS"/>
                <a:cs typeface="Trebuchet MS"/>
              </a:rPr>
              <a:t>Mémento</a:t>
            </a:r>
            <a:endParaRPr sz="1381" kern="0">
              <a:solidFill>
                <a:sysClr val="windowText" lastClr="000000"/>
              </a:solidFill>
              <a:latin typeface="Trebuchet MS"/>
              <a:cs typeface="Trebuchet MS"/>
            </a:endParaRPr>
          </a:p>
          <a:p>
            <a:pPr algn="ctr" defTabSz="495330">
              <a:lnSpc>
                <a:spcPts val="1601"/>
              </a:lnSpc>
            </a:pPr>
            <a:r>
              <a:rPr sz="1381" i="1" kern="0" spc="181" dirty="0">
                <a:solidFill>
                  <a:srgbClr val="0D448B"/>
                </a:solidFill>
                <a:latin typeface="Arial"/>
                <a:cs typeface="Arial"/>
              </a:rPr>
              <a:t>“</a:t>
            </a:r>
            <a:r>
              <a:rPr sz="1381" kern="0" spc="181" dirty="0">
                <a:solidFill>
                  <a:srgbClr val="0D448B"/>
                </a:solidFill>
                <a:latin typeface="Trebuchet MS"/>
                <a:cs typeface="Trebuchet MS"/>
              </a:rPr>
              <a:t>VISA</a:t>
            </a:r>
            <a:r>
              <a:rPr sz="1381" kern="0" spc="-14" dirty="0">
                <a:solidFill>
                  <a:srgbClr val="0D448B"/>
                </a:solidFill>
                <a:latin typeface="Trebuchet MS"/>
                <a:cs typeface="Trebuchet MS"/>
              </a:rPr>
              <a:t> </a:t>
            </a:r>
            <a:r>
              <a:rPr sz="1381" kern="0" spc="130" dirty="0">
                <a:solidFill>
                  <a:srgbClr val="0D448B"/>
                </a:solidFill>
                <a:latin typeface="Trebuchet MS"/>
                <a:cs typeface="Trebuchet MS"/>
              </a:rPr>
              <a:t>POUR</a:t>
            </a:r>
            <a:r>
              <a:rPr sz="1381" kern="0" spc="-11" dirty="0">
                <a:solidFill>
                  <a:srgbClr val="0D448B"/>
                </a:solidFill>
                <a:latin typeface="Trebuchet MS"/>
                <a:cs typeface="Trebuchet MS"/>
              </a:rPr>
              <a:t> </a:t>
            </a:r>
            <a:r>
              <a:rPr sz="1381" kern="0" spc="176" dirty="0">
                <a:solidFill>
                  <a:srgbClr val="0D448B"/>
                </a:solidFill>
                <a:latin typeface="Trebuchet MS"/>
                <a:cs typeface="Trebuchet MS"/>
              </a:rPr>
              <a:t>DEMAIN</a:t>
            </a:r>
            <a:r>
              <a:rPr sz="1381" i="1" kern="0" spc="176" dirty="0">
                <a:solidFill>
                  <a:srgbClr val="0D448B"/>
                </a:solidFill>
                <a:latin typeface="Arial"/>
                <a:cs typeface="Arial"/>
              </a:rPr>
              <a:t>”</a:t>
            </a:r>
            <a:endParaRPr sz="1381" kern="0">
              <a:solidFill>
                <a:sysClr val="windowText" lastClr="000000"/>
              </a:solidFill>
              <a:latin typeface="Arial"/>
              <a:cs typeface="Arial"/>
            </a:endParaRPr>
          </a:p>
        </p:txBody>
      </p:sp>
      <p:sp>
        <p:nvSpPr>
          <p:cNvPr id="15" name="object 15"/>
          <p:cNvSpPr txBox="1"/>
          <p:nvPr/>
        </p:nvSpPr>
        <p:spPr>
          <a:xfrm>
            <a:off x="1576041" y="1266975"/>
            <a:ext cx="2200301" cy="483198"/>
          </a:xfrm>
          <a:prstGeom prst="rect">
            <a:avLst/>
          </a:prstGeom>
        </p:spPr>
        <p:txBody>
          <a:bodyPr vert="horz" wrap="square" lIns="0" tIns="21325" rIns="0" bIns="0" rtlCol="0">
            <a:spAutoFit/>
          </a:bodyPr>
          <a:lstStyle/>
          <a:p>
            <a:pPr marL="6880" marR="2752" defTabSz="495330">
              <a:lnSpc>
                <a:spcPts val="1219"/>
              </a:lnSpc>
              <a:spcBef>
                <a:spcPts val="168"/>
              </a:spcBef>
            </a:pPr>
            <a:r>
              <a:rPr sz="1083" kern="0" dirty="0">
                <a:solidFill>
                  <a:srgbClr val="FF904D"/>
                </a:solidFill>
                <a:latin typeface="Trebuchet MS"/>
                <a:cs typeface="Trebuchet MS"/>
              </a:rPr>
              <a:t>Outil</a:t>
            </a:r>
            <a:r>
              <a:rPr sz="1083" kern="0" spc="30" dirty="0">
                <a:solidFill>
                  <a:srgbClr val="FF904D"/>
                </a:solidFill>
                <a:latin typeface="Trebuchet MS"/>
                <a:cs typeface="Trebuchet MS"/>
              </a:rPr>
              <a:t> </a:t>
            </a:r>
            <a:r>
              <a:rPr sz="1083" kern="0" dirty="0">
                <a:solidFill>
                  <a:srgbClr val="FF904D"/>
                </a:solidFill>
                <a:latin typeface="Trebuchet MS"/>
                <a:cs typeface="Trebuchet MS"/>
              </a:rPr>
              <a:t>innovant</a:t>
            </a:r>
            <a:r>
              <a:rPr sz="1083" kern="0" spc="33" dirty="0">
                <a:solidFill>
                  <a:srgbClr val="FF904D"/>
                </a:solidFill>
                <a:latin typeface="Trebuchet MS"/>
                <a:cs typeface="Trebuchet MS"/>
              </a:rPr>
              <a:t> </a:t>
            </a:r>
            <a:r>
              <a:rPr sz="1083" kern="0" spc="-16" dirty="0">
                <a:solidFill>
                  <a:srgbClr val="FF904D"/>
                </a:solidFill>
                <a:latin typeface="Trebuchet MS"/>
                <a:cs typeface="Trebuchet MS"/>
              </a:rPr>
              <a:t>développé</a:t>
            </a:r>
            <a:r>
              <a:rPr sz="1083" kern="0" spc="33" dirty="0">
                <a:solidFill>
                  <a:srgbClr val="FF904D"/>
                </a:solidFill>
                <a:latin typeface="Trebuchet MS"/>
                <a:cs typeface="Trebuchet MS"/>
              </a:rPr>
              <a:t> </a:t>
            </a:r>
            <a:r>
              <a:rPr sz="1083" kern="0" spc="-11" dirty="0">
                <a:solidFill>
                  <a:srgbClr val="FF904D"/>
                </a:solidFill>
                <a:latin typeface="Trebuchet MS"/>
                <a:cs typeface="Trebuchet MS"/>
              </a:rPr>
              <a:t>pour </a:t>
            </a:r>
            <a:r>
              <a:rPr sz="1083" kern="0" dirty="0">
                <a:solidFill>
                  <a:srgbClr val="FF904D"/>
                </a:solidFill>
                <a:latin typeface="Trebuchet MS"/>
                <a:cs typeface="Trebuchet MS"/>
              </a:rPr>
              <a:t>accompagner</a:t>
            </a:r>
            <a:r>
              <a:rPr sz="1083" kern="0" spc="14" dirty="0">
                <a:solidFill>
                  <a:srgbClr val="FF904D"/>
                </a:solidFill>
                <a:latin typeface="Trebuchet MS"/>
                <a:cs typeface="Trebuchet MS"/>
              </a:rPr>
              <a:t> </a:t>
            </a:r>
            <a:r>
              <a:rPr sz="1083" kern="0" dirty="0">
                <a:solidFill>
                  <a:srgbClr val="FF904D"/>
                </a:solidFill>
                <a:latin typeface="Trebuchet MS"/>
                <a:cs typeface="Trebuchet MS"/>
              </a:rPr>
              <a:t>la</a:t>
            </a:r>
            <a:r>
              <a:rPr sz="1083" kern="0" spc="14" dirty="0">
                <a:solidFill>
                  <a:srgbClr val="FF904D"/>
                </a:solidFill>
                <a:latin typeface="Trebuchet MS"/>
                <a:cs typeface="Trebuchet MS"/>
              </a:rPr>
              <a:t> </a:t>
            </a:r>
            <a:r>
              <a:rPr sz="1083" kern="0" spc="30" dirty="0">
                <a:solidFill>
                  <a:srgbClr val="FF904D"/>
                </a:solidFill>
                <a:latin typeface="Trebuchet MS"/>
                <a:cs typeface="Trebuchet MS"/>
              </a:rPr>
              <a:t>structuration</a:t>
            </a:r>
            <a:r>
              <a:rPr sz="1083" kern="0" spc="14" dirty="0">
                <a:solidFill>
                  <a:srgbClr val="FF904D"/>
                </a:solidFill>
                <a:latin typeface="Trebuchet MS"/>
                <a:cs typeface="Trebuchet MS"/>
              </a:rPr>
              <a:t> </a:t>
            </a:r>
            <a:r>
              <a:rPr sz="1083" kern="0" spc="-14" dirty="0">
                <a:solidFill>
                  <a:srgbClr val="FF904D"/>
                </a:solidFill>
                <a:latin typeface="Trebuchet MS"/>
                <a:cs typeface="Trebuchet MS"/>
              </a:rPr>
              <a:t>des </a:t>
            </a:r>
            <a:r>
              <a:rPr sz="1083" kern="0" dirty="0">
                <a:solidFill>
                  <a:srgbClr val="FF904D"/>
                </a:solidFill>
                <a:latin typeface="Trebuchet MS"/>
                <a:cs typeface="Trebuchet MS"/>
              </a:rPr>
              <a:t>associations</a:t>
            </a:r>
            <a:r>
              <a:rPr sz="1083" kern="0" spc="8" dirty="0">
                <a:solidFill>
                  <a:srgbClr val="FF904D"/>
                </a:solidFill>
                <a:latin typeface="Trebuchet MS"/>
                <a:cs typeface="Trebuchet MS"/>
              </a:rPr>
              <a:t> </a:t>
            </a:r>
            <a:r>
              <a:rPr sz="1083" kern="0" spc="27" dirty="0">
                <a:solidFill>
                  <a:srgbClr val="FF904D"/>
                </a:solidFill>
                <a:latin typeface="Trebuchet MS"/>
                <a:cs typeface="Trebuchet MS"/>
              </a:rPr>
              <a:t>sportives</a:t>
            </a:r>
            <a:r>
              <a:rPr sz="1083" kern="0" spc="11" dirty="0">
                <a:solidFill>
                  <a:srgbClr val="FF904D"/>
                </a:solidFill>
                <a:latin typeface="Trebuchet MS"/>
                <a:cs typeface="Trebuchet MS"/>
              </a:rPr>
              <a:t> </a:t>
            </a:r>
            <a:r>
              <a:rPr sz="1083" kern="0" dirty="0">
                <a:solidFill>
                  <a:srgbClr val="FF904D"/>
                </a:solidFill>
                <a:latin typeface="Trebuchet MS"/>
                <a:cs typeface="Trebuchet MS"/>
              </a:rPr>
              <a:t>de</a:t>
            </a:r>
            <a:r>
              <a:rPr sz="1083" kern="0" spc="11" dirty="0">
                <a:solidFill>
                  <a:srgbClr val="FF904D"/>
                </a:solidFill>
                <a:latin typeface="Trebuchet MS"/>
                <a:cs typeface="Trebuchet MS"/>
              </a:rPr>
              <a:t> </a:t>
            </a:r>
            <a:r>
              <a:rPr sz="1083" kern="0" dirty="0">
                <a:solidFill>
                  <a:srgbClr val="FF904D"/>
                </a:solidFill>
                <a:latin typeface="Trebuchet MS"/>
                <a:cs typeface="Trebuchet MS"/>
              </a:rPr>
              <a:t>la</a:t>
            </a:r>
            <a:r>
              <a:rPr sz="1083" kern="0" spc="8" dirty="0">
                <a:solidFill>
                  <a:srgbClr val="FF904D"/>
                </a:solidFill>
                <a:latin typeface="Trebuchet MS"/>
                <a:cs typeface="Trebuchet MS"/>
              </a:rPr>
              <a:t> </a:t>
            </a:r>
            <a:r>
              <a:rPr sz="1083" kern="0" spc="-5" dirty="0">
                <a:solidFill>
                  <a:srgbClr val="FF904D"/>
                </a:solidFill>
                <a:latin typeface="Trebuchet MS"/>
                <a:cs typeface="Trebuchet MS"/>
              </a:rPr>
              <a:t>région.</a:t>
            </a:r>
            <a:endParaRPr sz="1083" kern="0">
              <a:solidFill>
                <a:sysClr val="windowText" lastClr="000000"/>
              </a:solidFill>
              <a:latin typeface="Trebuchet MS"/>
              <a:cs typeface="Trebuchet MS"/>
            </a:endParaRPr>
          </a:p>
        </p:txBody>
      </p:sp>
      <p:sp>
        <p:nvSpPr>
          <p:cNvPr id="16" name="object 16"/>
          <p:cNvSpPr txBox="1"/>
          <p:nvPr/>
        </p:nvSpPr>
        <p:spPr>
          <a:xfrm>
            <a:off x="1576041" y="1886100"/>
            <a:ext cx="2443480" cy="674058"/>
          </a:xfrm>
          <a:prstGeom prst="rect">
            <a:avLst/>
          </a:prstGeom>
        </p:spPr>
        <p:txBody>
          <a:bodyPr vert="horz" wrap="square" lIns="0" tIns="16854" rIns="0" bIns="0" rtlCol="0">
            <a:spAutoFit/>
          </a:bodyPr>
          <a:lstStyle/>
          <a:p>
            <a:pPr marL="6880" marR="2752" defTabSz="495330">
              <a:lnSpc>
                <a:spcPts val="1262"/>
              </a:lnSpc>
              <a:spcBef>
                <a:spcPts val="133"/>
              </a:spcBef>
            </a:pPr>
            <a:r>
              <a:rPr sz="1083" kern="0" dirty="0">
                <a:solidFill>
                  <a:srgbClr val="FF904D"/>
                </a:solidFill>
                <a:latin typeface="Trebuchet MS"/>
                <a:cs typeface="Trebuchet MS"/>
              </a:rPr>
              <a:t>Dispositif</a:t>
            </a:r>
            <a:r>
              <a:rPr sz="1083" kern="0" spc="24" dirty="0">
                <a:solidFill>
                  <a:srgbClr val="FF904D"/>
                </a:solidFill>
                <a:latin typeface="Trebuchet MS"/>
                <a:cs typeface="Trebuchet MS"/>
              </a:rPr>
              <a:t> </a:t>
            </a:r>
            <a:r>
              <a:rPr sz="1083" kern="0" dirty="0">
                <a:solidFill>
                  <a:srgbClr val="FF904D"/>
                </a:solidFill>
                <a:latin typeface="Trebuchet MS"/>
                <a:cs typeface="Trebuchet MS"/>
              </a:rPr>
              <a:t>se</a:t>
            </a:r>
            <a:r>
              <a:rPr sz="1083" kern="0" spc="27" dirty="0">
                <a:solidFill>
                  <a:srgbClr val="FF904D"/>
                </a:solidFill>
                <a:latin typeface="Trebuchet MS"/>
                <a:cs typeface="Trebuchet MS"/>
              </a:rPr>
              <a:t> </a:t>
            </a:r>
            <a:r>
              <a:rPr sz="1083" kern="0" spc="-24" dirty="0">
                <a:solidFill>
                  <a:srgbClr val="FF904D"/>
                </a:solidFill>
                <a:latin typeface="Trebuchet MS"/>
                <a:cs typeface="Trebuchet MS"/>
              </a:rPr>
              <a:t>décline</a:t>
            </a:r>
            <a:r>
              <a:rPr sz="1083" kern="0" spc="24" dirty="0">
                <a:solidFill>
                  <a:srgbClr val="FF904D"/>
                </a:solidFill>
                <a:latin typeface="Trebuchet MS"/>
                <a:cs typeface="Trebuchet MS"/>
              </a:rPr>
              <a:t> </a:t>
            </a:r>
            <a:r>
              <a:rPr sz="1083" kern="0" dirty="0">
                <a:solidFill>
                  <a:srgbClr val="FF904D"/>
                </a:solidFill>
                <a:latin typeface="Trebuchet MS"/>
                <a:cs typeface="Trebuchet MS"/>
              </a:rPr>
              <a:t>en</a:t>
            </a:r>
            <a:r>
              <a:rPr sz="1083" kern="0" spc="27" dirty="0">
                <a:solidFill>
                  <a:srgbClr val="FF904D"/>
                </a:solidFill>
                <a:latin typeface="Trebuchet MS"/>
                <a:cs typeface="Trebuchet MS"/>
              </a:rPr>
              <a:t> </a:t>
            </a:r>
            <a:r>
              <a:rPr sz="1083" kern="0" dirty="0">
                <a:solidFill>
                  <a:srgbClr val="FF904D"/>
                </a:solidFill>
                <a:latin typeface="Trebuchet MS"/>
                <a:cs typeface="Trebuchet MS"/>
              </a:rPr>
              <a:t>plusieurs</a:t>
            </a:r>
            <a:r>
              <a:rPr sz="1083" kern="0" spc="24" dirty="0">
                <a:solidFill>
                  <a:srgbClr val="FF904D"/>
                </a:solidFill>
                <a:latin typeface="Trebuchet MS"/>
                <a:cs typeface="Trebuchet MS"/>
              </a:rPr>
              <a:t> </a:t>
            </a:r>
            <a:r>
              <a:rPr sz="1083" kern="0" spc="22" dirty="0">
                <a:solidFill>
                  <a:srgbClr val="FF904D"/>
                </a:solidFill>
                <a:latin typeface="Trebuchet MS"/>
                <a:cs typeface="Trebuchet MS"/>
              </a:rPr>
              <a:t>packs </a:t>
            </a:r>
            <a:r>
              <a:rPr sz="1083" kern="0" dirty="0">
                <a:solidFill>
                  <a:srgbClr val="FF904D"/>
                </a:solidFill>
                <a:latin typeface="Trebuchet MS"/>
                <a:cs typeface="Trebuchet MS"/>
              </a:rPr>
              <a:t>thématiques)</a:t>
            </a:r>
            <a:r>
              <a:rPr sz="1083" kern="0" spc="-11" dirty="0">
                <a:solidFill>
                  <a:srgbClr val="FF904D"/>
                </a:solidFill>
                <a:latin typeface="Trebuchet MS"/>
                <a:cs typeface="Trebuchet MS"/>
              </a:rPr>
              <a:t> </a:t>
            </a:r>
            <a:r>
              <a:rPr sz="1083" kern="0" dirty="0">
                <a:solidFill>
                  <a:srgbClr val="FF904D"/>
                </a:solidFill>
                <a:latin typeface="Trebuchet MS"/>
                <a:cs typeface="Trebuchet MS"/>
              </a:rPr>
              <a:t>chacun</a:t>
            </a:r>
            <a:r>
              <a:rPr sz="1083" kern="0" spc="-11" dirty="0">
                <a:solidFill>
                  <a:srgbClr val="FF904D"/>
                </a:solidFill>
                <a:latin typeface="Trebuchet MS"/>
                <a:cs typeface="Trebuchet MS"/>
              </a:rPr>
              <a:t> </a:t>
            </a:r>
            <a:r>
              <a:rPr sz="1083" kern="0" dirty="0">
                <a:solidFill>
                  <a:srgbClr val="FF904D"/>
                </a:solidFill>
                <a:latin typeface="Trebuchet MS"/>
                <a:cs typeface="Trebuchet MS"/>
              </a:rPr>
              <a:t>pensé</a:t>
            </a:r>
            <a:r>
              <a:rPr sz="1083" kern="0" spc="-11" dirty="0">
                <a:solidFill>
                  <a:srgbClr val="FF904D"/>
                </a:solidFill>
                <a:latin typeface="Trebuchet MS"/>
                <a:cs typeface="Trebuchet MS"/>
              </a:rPr>
              <a:t> pour </a:t>
            </a:r>
            <a:r>
              <a:rPr sz="1083" kern="0" dirty="0">
                <a:solidFill>
                  <a:srgbClr val="FF904D"/>
                </a:solidFill>
                <a:latin typeface="Trebuchet MS"/>
                <a:cs typeface="Trebuchet MS"/>
              </a:rPr>
              <a:t>répondre</a:t>
            </a:r>
            <a:r>
              <a:rPr sz="1083" kern="0" spc="30" dirty="0">
                <a:solidFill>
                  <a:srgbClr val="FF904D"/>
                </a:solidFill>
                <a:latin typeface="Trebuchet MS"/>
                <a:cs typeface="Trebuchet MS"/>
              </a:rPr>
              <a:t> </a:t>
            </a:r>
            <a:r>
              <a:rPr sz="1083" kern="0" dirty="0">
                <a:solidFill>
                  <a:srgbClr val="FF904D"/>
                </a:solidFill>
                <a:latin typeface="Trebuchet MS"/>
                <a:cs typeface="Trebuchet MS"/>
              </a:rPr>
              <a:t>aux</a:t>
            </a:r>
            <a:r>
              <a:rPr sz="1083" kern="0" spc="33" dirty="0">
                <a:solidFill>
                  <a:srgbClr val="FF904D"/>
                </a:solidFill>
                <a:latin typeface="Trebuchet MS"/>
                <a:cs typeface="Trebuchet MS"/>
              </a:rPr>
              <a:t> </a:t>
            </a:r>
            <a:r>
              <a:rPr sz="1083" kern="0" dirty="0">
                <a:solidFill>
                  <a:srgbClr val="FF904D"/>
                </a:solidFill>
                <a:latin typeface="Trebuchet MS"/>
                <a:cs typeface="Trebuchet MS"/>
              </a:rPr>
              <a:t>besoins</a:t>
            </a:r>
            <a:r>
              <a:rPr sz="1083" kern="0" spc="33" dirty="0">
                <a:solidFill>
                  <a:srgbClr val="FF904D"/>
                </a:solidFill>
                <a:latin typeface="Trebuchet MS"/>
                <a:cs typeface="Trebuchet MS"/>
              </a:rPr>
              <a:t> </a:t>
            </a:r>
            <a:r>
              <a:rPr sz="1083" kern="0" dirty="0">
                <a:solidFill>
                  <a:srgbClr val="FF904D"/>
                </a:solidFill>
                <a:latin typeface="Trebuchet MS"/>
                <a:cs typeface="Trebuchet MS"/>
              </a:rPr>
              <a:t>spécifiques</a:t>
            </a:r>
            <a:r>
              <a:rPr sz="1083" kern="0" spc="30" dirty="0">
                <a:solidFill>
                  <a:srgbClr val="FF904D"/>
                </a:solidFill>
                <a:latin typeface="Trebuchet MS"/>
                <a:cs typeface="Trebuchet MS"/>
              </a:rPr>
              <a:t> </a:t>
            </a:r>
            <a:r>
              <a:rPr sz="1083" kern="0" spc="-14" dirty="0">
                <a:solidFill>
                  <a:srgbClr val="FF904D"/>
                </a:solidFill>
                <a:latin typeface="Trebuchet MS"/>
                <a:cs typeface="Trebuchet MS"/>
              </a:rPr>
              <a:t>des </a:t>
            </a:r>
            <a:r>
              <a:rPr sz="1083" kern="0" spc="33" dirty="0">
                <a:solidFill>
                  <a:srgbClr val="FF904D"/>
                </a:solidFill>
                <a:latin typeface="Trebuchet MS"/>
                <a:cs typeface="Trebuchet MS"/>
              </a:rPr>
              <a:t>acteurs </a:t>
            </a:r>
            <a:r>
              <a:rPr sz="1083" kern="0" dirty="0">
                <a:solidFill>
                  <a:srgbClr val="FF904D"/>
                </a:solidFill>
                <a:latin typeface="Trebuchet MS"/>
                <a:cs typeface="Trebuchet MS"/>
              </a:rPr>
              <a:t>du</a:t>
            </a:r>
            <a:r>
              <a:rPr sz="1083" kern="0" spc="33" dirty="0">
                <a:solidFill>
                  <a:srgbClr val="FF904D"/>
                </a:solidFill>
                <a:latin typeface="Trebuchet MS"/>
                <a:cs typeface="Trebuchet MS"/>
              </a:rPr>
              <a:t> </a:t>
            </a:r>
            <a:r>
              <a:rPr sz="1083" kern="0" dirty="0">
                <a:solidFill>
                  <a:srgbClr val="FF904D"/>
                </a:solidFill>
                <a:latin typeface="Trebuchet MS"/>
                <a:cs typeface="Trebuchet MS"/>
              </a:rPr>
              <a:t>secteur</a:t>
            </a:r>
            <a:r>
              <a:rPr sz="1083" kern="0" spc="33" dirty="0">
                <a:solidFill>
                  <a:srgbClr val="FF904D"/>
                </a:solidFill>
                <a:latin typeface="Trebuchet MS"/>
                <a:cs typeface="Trebuchet MS"/>
              </a:rPr>
              <a:t> sportif</a:t>
            </a:r>
            <a:endParaRPr sz="1083" kern="0">
              <a:solidFill>
                <a:sysClr val="windowText" lastClr="000000"/>
              </a:solidFill>
              <a:latin typeface="Trebuchet MS"/>
              <a:cs typeface="Trebuchet MS"/>
            </a:endParaRPr>
          </a:p>
        </p:txBody>
      </p:sp>
      <p:sp>
        <p:nvSpPr>
          <p:cNvPr id="17" name="object 17"/>
          <p:cNvSpPr txBox="1"/>
          <p:nvPr/>
        </p:nvSpPr>
        <p:spPr>
          <a:xfrm>
            <a:off x="7246413" y="1508799"/>
            <a:ext cx="1998398" cy="1687471"/>
          </a:xfrm>
          <a:prstGeom prst="rect">
            <a:avLst/>
          </a:prstGeom>
        </p:spPr>
        <p:txBody>
          <a:bodyPr vert="horz" wrap="square" lIns="0" tIns="6879" rIns="0" bIns="0" rtlCol="0">
            <a:spAutoFit/>
          </a:bodyPr>
          <a:lstStyle/>
          <a:p>
            <a:pPr marL="396952" marR="208108" indent="67076" algn="ctr" defTabSz="495330">
              <a:lnSpc>
                <a:spcPct val="117300"/>
              </a:lnSpc>
              <a:spcBef>
                <a:spcPts val="54"/>
              </a:spcBef>
            </a:pPr>
            <a:r>
              <a:rPr sz="1354" kern="0" dirty="0">
                <a:solidFill>
                  <a:srgbClr val="3B4F60"/>
                </a:solidFill>
                <a:latin typeface="Arial MT"/>
                <a:cs typeface="Arial MT"/>
              </a:rPr>
              <a:t>Une</a:t>
            </a:r>
            <a:r>
              <a:rPr sz="1354" kern="0" spc="-5" dirty="0">
                <a:solidFill>
                  <a:srgbClr val="3B4F60"/>
                </a:solidFill>
                <a:latin typeface="Arial MT"/>
                <a:cs typeface="Arial MT"/>
              </a:rPr>
              <a:t> ressource </a:t>
            </a:r>
            <a:r>
              <a:rPr sz="1354" kern="0" spc="-49" dirty="0">
                <a:solidFill>
                  <a:srgbClr val="3B4F60"/>
                </a:solidFill>
                <a:latin typeface="Arial MT"/>
                <a:cs typeface="Arial MT"/>
              </a:rPr>
              <a:t>présentée</a:t>
            </a:r>
            <a:r>
              <a:rPr sz="1354" kern="0" spc="3" dirty="0">
                <a:solidFill>
                  <a:srgbClr val="3B4F60"/>
                </a:solidFill>
                <a:latin typeface="Arial MT"/>
                <a:cs typeface="Arial MT"/>
              </a:rPr>
              <a:t> </a:t>
            </a:r>
            <a:r>
              <a:rPr sz="1354" kern="0" spc="-14" dirty="0">
                <a:solidFill>
                  <a:srgbClr val="3B4F60"/>
                </a:solidFill>
                <a:latin typeface="Arial MT"/>
                <a:cs typeface="Arial MT"/>
              </a:rPr>
              <a:t>en </a:t>
            </a:r>
            <a:r>
              <a:rPr sz="1354" kern="0" dirty="0">
                <a:solidFill>
                  <a:srgbClr val="3B4F60"/>
                </a:solidFill>
                <a:latin typeface="Arial MT"/>
                <a:cs typeface="Arial MT"/>
              </a:rPr>
              <a:t>formation</a:t>
            </a:r>
            <a:r>
              <a:rPr sz="1354" kern="0" spc="168" dirty="0">
                <a:solidFill>
                  <a:srgbClr val="3B4F60"/>
                </a:solidFill>
                <a:latin typeface="Arial MT"/>
                <a:cs typeface="Arial MT"/>
              </a:rPr>
              <a:t> </a:t>
            </a:r>
            <a:r>
              <a:rPr sz="1354" kern="0" spc="-54" dirty="0">
                <a:solidFill>
                  <a:srgbClr val="3B4F60"/>
                </a:solidFill>
                <a:latin typeface="Arial MT"/>
                <a:cs typeface="Arial MT"/>
              </a:rPr>
              <a:t>continue</a:t>
            </a:r>
            <a:endParaRPr sz="1354" kern="0">
              <a:solidFill>
                <a:sysClr val="windowText" lastClr="000000"/>
              </a:solidFill>
              <a:latin typeface="Arial MT"/>
              <a:cs typeface="Arial MT"/>
            </a:endParaRPr>
          </a:p>
          <a:p>
            <a:pPr marL="6880" marR="2752" defTabSz="495330">
              <a:lnSpc>
                <a:spcPts val="1343"/>
              </a:lnSpc>
              <a:spcBef>
                <a:spcPts val="901"/>
              </a:spcBef>
            </a:pPr>
            <a:r>
              <a:rPr sz="1219" kern="0" dirty="0">
                <a:solidFill>
                  <a:srgbClr val="CC007C"/>
                </a:solidFill>
                <a:latin typeface="Trebuchet MS"/>
                <a:cs typeface="Trebuchet MS"/>
              </a:rPr>
              <a:t>Décliner</a:t>
            </a:r>
            <a:r>
              <a:rPr sz="1219" kern="0" spc="-24" dirty="0">
                <a:solidFill>
                  <a:srgbClr val="CC007C"/>
                </a:solidFill>
                <a:latin typeface="Trebuchet MS"/>
                <a:cs typeface="Trebuchet MS"/>
              </a:rPr>
              <a:t> </a:t>
            </a:r>
            <a:r>
              <a:rPr sz="1219" kern="0" dirty="0">
                <a:solidFill>
                  <a:srgbClr val="CC007C"/>
                </a:solidFill>
                <a:latin typeface="Trebuchet MS"/>
                <a:cs typeface="Trebuchet MS"/>
              </a:rPr>
              <a:t>les</a:t>
            </a:r>
            <a:r>
              <a:rPr sz="1219" kern="0" spc="-24" dirty="0">
                <a:solidFill>
                  <a:srgbClr val="CC007C"/>
                </a:solidFill>
                <a:latin typeface="Trebuchet MS"/>
                <a:cs typeface="Trebuchet MS"/>
              </a:rPr>
              <a:t> </a:t>
            </a:r>
            <a:r>
              <a:rPr sz="1219" kern="0" dirty="0">
                <a:solidFill>
                  <a:srgbClr val="CC007C"/>
                </a:solidFill>
                <a:latin typeface="Trebuchet MS"/>
                <a:cs typeface="Trebuchet MS"/>
              </a:rPr>
              <a:t>thématiques</a:t>
            </a:r>
            <a:r>
              <a:rPr sz="1219" kern="0" spc="-22" dirty="0">
                <a:solidFill>
                  <a:srgbClr val="CC007C"/>
                </a:solidFill>
                <a:latin typeface="Trebuchet MS"/>
                <a:cs typeface="Trebuchet MS"/>
              </a:rPr>
              <a:t> </a:t>
            </a:r>
            <a:r>
              <a:rPr sz="1219" kern="0" spc="-14" dirty="0">
                <a:solidFill>
                  <a:srgbClr val="CC007C"/>
                </a:solidFill>
                <a:latin typeface="Trebuchet MS"/>
                <a:cs typeface="Trebuchet MS"/>
              </a:rPr>
              <a:t>en </a:t>
            </a:r>
            <a:r>
              <a:rPr sz="1219" kern="0" dirty="0">
                <a:solidFill>
                  <a:srgbClr val="CC007C"/>
                </a:solidFill>
                <a:latin typeface="Trebuchet MS"/>
                <a:cs typeface="Trebuchet MS"/>
              </a:rPr>
              <a:t>webinaire</a:t>
            </a:r>
            <a:r>
              <a:rPr sz="1219" kern="0" spc="-3" dirty="0">
                <a:solidFill>
                  <a:srgbClr val="CC007C"/>
                </a:solidFill>
                <a:latin typeface="Trebuchet MS"/>
                <a:cs typeface="Trebuchet MS"/>
              </a:rPr>
              <a:t> </a:t>
            </a:r>
            <a:r>
              <a:rPr sz="1219" kern="0" dirty="0">
                <a:solidFill>
                  <a:srgbClr val="CC007C"/>
                </a:solidFill>
                <a:latin typeface="Trebuchet MS"/>
                <a:cs typeface="Trebuchet MS"/>
              </a:rPr>
              <a:t>et</a:t>
            </a:r>
            <a:r>
              <a:rPr sz="1219" kern="0" spc="3" dirty="0">
                <a:solidFill>
                  <a:srgbClr val="CC007C"/>
                </a:solidFill>
                <a:latin typeface="Trebuchet MS"/>
                <a:cs typeface="Trebuchet MS"/>
              </a:rPr>
              <a:t> </a:t>
            </a:r>
            <a:r>
              <a:rPr sz="1219" kern="0" dirty="0">
                <a:solidFill>
                  <a:srgbClr val="CC007C"/>
                </a:solidFill>
                <a:latin typeface="Trebuchet MS"/>
                <a:cs typeface="Trebuchet MS"/>
              </a:rPr>
              <a:t>tutoriel</a:t>
            </a:r>
            <a:r>
              <a:rPr sz="1219" kern="0" spc="5" dirty="0">
                <a:solidFill>
                  <a:srgbClr val="CC007C"/>
                </a:solidFill>
                <a:latin typeface="Trebuchet MS"/>
                <a:cs typeface="Trebuchet MS"/>
              </a:rPr>
              <a:t> </a:t>
            </a:r>
            <a:r>
              <a:rPr sz="1219" kern="0" dirty="0">
                <a:solidFill>
                  <a:srgbClr val="CC007C"/>
                </a:solidFill>
                <a:latin typeface="Trebuchet MS"/>
                <a:cs typeface="Trebuchet MS"/>
              </a:rPr>
              <a:t>afin</a:t>
            </a:r>
            <a:r>
              <a:rPr sz="1219" kern="0" spc="3" dirty="0">
                <a:solidFill>
                  <a:srgbClr val="CC007C"/>
                </a:solidFill>
                <a:latin typeface="Trebuchet MS"/>
                <a:cs typeface="Trebuchet MS"/>
              </a:rPr>
              <a:t> </a:t>
            </a:r>
            <a:r>
              <a:rPr sz="1219" kern="0" spc="-14" dirty="0">
                <a:solidFill>
                  <a:srgbClr val="CC007C"/>
                </a:solidFill>
                <a:latin typeface="Trebuchet MS"/>
                <a:cs typeface="Trebuchet MS"/>
              </a:rPr>
              <a:t>de </a:t>
            </a:r>
            <a:r>
              <a:rPr sz="1219" kern="0" dirty="0">
                <a:solidFill>
                  <a:srgbClr val="CC007C"/>
                </a:solidFill>
                <a:latin typeface="Trebuchet MS"/>
                <a:cs typeface="Trebuchet MS"/>
              </a:rPr>
              <a:t>proposer</a:t>
            </a:r>
            <a:r>
              <a:rPr sz="1219" kern="0" spc="16" dirty="0">
                <a:solidFill>
                  <a:srgbClr val="CC007C"/>
                </a:solidFill>
                <a:latin typeface="Trebuchet MS"/>
                <a:cs typeface="Trebuchet MS"/>
              </a:rPr>
              <a:t> </a:t>
            </a:r>
            <a:r>
              <a:rPr sz="1219" kern="0" dirty="0">
                <a:solidFill>
                  <a:srgbClr val="CC007C"/>
                </a:solidFill>
                <a:latin typeface="Trebuchet MS"/>
                <a:cs typeface="Trebuchet MS"/>
              </a:rPr>
              <a:t>une</a:t>
            </a:r>
            <a:r>
              <a:rPr sz="1219" kern="0" spc="22" dirty="0">
                <a:solidFill>
                  <a:srgbClr val="CC007C"/>
                </a:solidFill>
                <a:latin typeface="Trebuchet MS"/>
                <a:cs typeface="Trebuchet MS"/>
              </a:rPr>
              <a:t> </a:t>
            </a:r>
            <a:r>
              <a:rPr sz="1219" kern="0" spc="-5" dirty="0">
                <a:solidFill>
                  <a:srgbClr val="CC007C"/>
                </a:solidFill>
                <a:latin typeface="Trebuchet MS"/>
                <a:cs typeface="Trebuchet MS"/>
              </a:rPr>
              <a:t>formation continue</a:t>
            </a:r>
            <a:r>
              <a:rPr sz="1219" kern="0" spc="-68" dirty="0">
                <a:solidFill>
                  <a:srgbClr val="CC007C"/>
                </a:solidFill>
                <a:latin typeface="Trebuchet MS"/>
                <a:cs typeface="Trebuchet MS"/>
              </a:rPr>
              <a:t> </a:t>
            </a:r>
            <a:r>
              <a:rPr sz="1219" kern="0" dirty="0">
                <a:solidFill>
                  <a:srgbClr val="CC007C"/>
                </a:solidFill>
                <a:latin typeface="Trebuchet MS"/>
                <a:cs typeface="Trebuchet MS"/>
              </a:rPr>
              <a:t>du</a:t>
            </a:r>
            <a:r>
              <a:rPr sz="1219" kern="0" spc="-68" dirty="0">
                <a:solidFill>
                  <a:srgbClr val="CC007C"/>
                </a:solidFill>
                <a:latin typeface="Trebuchet MS"/>
                <a:cs typeface="Trebuchet MS"/>
              </a:rPr>
              <a:t> </a:t>
            </a:r>
            <a:r>
              <a:rPr sz="1219" kern="0" spc="-5" dirty="0">
                <a:solidFill>
                  <a:srgbClr val="CC007C"/>
                </a:solidFill>
                <a:latin typeface="Trebuchet MS"/>
                <a:cs typeface="Trebuchet MS"/>
              </a:rPr>
              <a:t>mouvement sportif.</a:t>
            </a:r>
            <a:endParaRPr sz="1219" kern="0">
              <a:solidFill>
                <a:sysClr val="windowText" lastClr="000000"/>
              </a:solidFill>
              <a:latin typeface="Trebuchet MS"/>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F42378-27CE-46C1-A570-F2EB3B2202C7}"/>
              </a:ext>
            </a:extLst>
          </p:cNvPr>
          <p:cNvSpPr>
            <a:spLocks noGrp="1"/>
          </p:cNvSpPr>
          <p:nvPr>
            <p:ph type="title"/>
          </p:nvPr>
        </p:nvSpPr>
        <p:spPr/>
        <p:txBody>
          <a:bodyPr/>
          <a:lstStyle/>
          <a:p>
            <a:r>
              <a:rPr lang="fr-FR" dirty="0"/>
              <a:t>Conseil Régional</a:t>
            </a:r>
          </a:p>
        </p:txBody>
      </p:sp>
      <p:sp>
        <p:nvSpPr>
          <p:cNvPr id="3" name="Espace réservé du pied de page 2">
            <a:extLst>
              <a:ext uri="{FF2B5EF4-FFF2-40B4-BE49-F238E27FC236}">
                <a16:creationId xmlns:a16="http://schemas.microsoft.com/office/drawing/2014/main" id="{4C44A274-737F-427B-ACA2-6ADF5C3A4F09}"/>
              </a:ext>
            </a:extLst>
          </p:cNvPr>
          <p:cNvSpPr>
            <a:spLocks noGrp="1"/>
          </p:cNvSpPr>
          <p:nvPr>
            <p:ph type="ftr" sz="quarter" idx="11"/>
          </p:nvPr>
        </p:nvSpPr>
        <p:spPr/>
        <p:txBody>
          <a:bodyPr/>
          <a:lstStyle/>
          <a:p>
            <a:r>
              <a:rPr lang="fr-FR"/>
              <a:t>DRAJES HAUTS-DE-FRANCE - 20 square Friant "les 4 chênes" - 80039 AMIENS CEDEX 01</a:t>
            </a:r>
            <a:endParaRPr lang="fr-FR" dirty="0"/>
          </a:p>
        </p:txBody>
      </p:sp>
      <p:pic>
        <p:nvPicPr>
          <p:cNvPr id="5" name="Espace réservé du contenu 4">
            <a:extLst>
              <a:ext uri="{FF2B5EF4-FFF2-40B4-BE49-F238E27FC236}">
                <a16:creationId xmlns:a16="http://schemas.microsoft.com/office/drawing/2014/main" id="{D22AB2B0-0941-467C-BAAC-772012E2C43A}"/>
              </a:ext>
            </a:extLst>
          </p:cNvPr>
          <p:cNvPicPr>
            <a:picLocks noGrp="1" noChangeAspect="1"/>
          </p:cNvPicPr>
          <p:nvPr>
            <p:ph sz="quarter" idx="13"/>
          </p:nvPr>
        </p:nvPicPr>
        <p:blipFill>
          <a:blip r:embed="rId2"/>
          <a:stretch>
            <a:fillRect/>
          </a:stretch>
        </p:blipFill>
        <p:spPr>
          <a:xfrm>
            <a:off x="6393160" y="1484784"/>
            <a:ext cx="1895740" cy="1743318"/>
          </a:xfrm>
          <a:prstGeom prst="rect">
            <a:avLst/>
          </a:prstGeom>
        </p:spPr>
      </p:pic>
    </p:spTree>
    <p:extLst>
      <p:ext uri="{BB962C8B-B14F-4D97-AF65-F5344CB8AC3E}">
        <p14:creationId xmlns:p14="http://schemas.microsoft.com/office/powerpoint/2010/main" val="190155416"/>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 id="{026A2ECD-FE51-48E4-AABE-1A159161ED1C}" vid="{6BA91151-EBC8-46A2-945A-22707ED661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A7AA77-81BC-4C36-92B5-61D54CC2E648}">
  <we:reference id="wa200005566" version="3.0.0.3" store="fr-FR" storeType="OMEX"/>
  <we:alternateReferences>
    <we:reference id="wa200005566" version="3.0.0.3"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2c7ddd52-0a06-43b1-a35c-dcb15ea2e3f4" xsi:nil="true"/>
  </documentManagement>
</p:properties>
</file>

<file path=customXml/itemProps1.xml><?xml version="1.0" encoding="utf-8"?>
<ds:datastoreItem xmlns:ds="http://schemas.openxmlformats.org/officeDocument/2006/customXml" ds:itemID="{1035F979-A072-4E70-A14C-C63B81B29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B448C3-5FE1-481F-85C8-33598570CB24}">
  <ds:schemaRefs>
    <ds:schemaRef ds:uri="http://schemas.microsoft.com/sharepoint/v3/contenttype/forms"/>
  </ds:schemaRefs>
</ds:datastoreItem>
</file>

<file path=customXml/itemProps3.xml><?xml version="1.0" encoding="utf-8"?>
<ds:datastoreItem xmlns:ds="http://schemas.openxmlformats.org/officeDocument/2006/customXml" ds:itemID="{BE665D03-BD43-4A86-B6D2-5126C047A9BC}">
  <ds:schemaRefs>
    <ds:schemaRef ds:uri="2c7ddd52-0a06-43b1-a35c-dcb15ea2e3f4"/>
    <ds:schemaRef ds:uri="http://schemas.microsoft.com/office/2006/documentManagement/types"/>
    <ds:schemaRef ds:uri="http://purl.org/dc/elements/1.1/"/>
    <ds:schemaRef ds:uri="http://purl.org/dc/dcmitype/"/>
    <ds:schemaRef ds:uri="http://www.w3.org/XML/1998/namespace"/>
    <ds:schemaRef ds:uri="http://schemas.microsoft.com/office/infopath/2007/PartnerControls"/>
    <ds:schemaRef ds:uri="http://purl.org/dc/terms/"/>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GABARIT_PPT_A4_RA_HDF</Template>
  <TotalTime>7307</TotalTime>
  <Words>3833</Words>
  <Application>Microsoft Office PowerPoint</Application>
  <PresentationFormat>Format A4 (210 x 297 mm)</PresentationFormat>
  <Paragraphs>453</Paragraphs>
  <Slides>46</Slides>
  <Notes>4</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46</vt:i4>
      </vt:variant>
    </vt:vector>
  </HeadingPairs>
  <TitlesOfParts>
    <vt:vector size="60" baseType="lpstr">
      <vt:lpstr>Arial</vt:lpstr>
      <vt:lpstr>Arial MT</vt:lpstr>
      <vt:lpstr>Calibri</vt:lpstr>
      <vt:lpstr>Courier New</vt:lpstr>
      <vt:lpstr>Marianne</vt:lpstr>
      <vt:lpstr>Segoe UI Symbol</vt:lpstr>
      <vt:lpstr>Symbol</vt:lpstr>
      <vt:lpstr>Times New Roman</vt:lpstr>
      <vt:lpstr>Trebuchet MS</vt:lpstr>
      <vt:lpstr>Verdana</vt:lpstr>
      <vt:lpstr>Wingdings</vt:lpstr>
      <vt:lpstr>MINISTÈRIEL</vt:lpstr>
      <vt:lpstr>Office Theme</vt:lpstr>
      <vt:lpstr>1_Office Theme</vt:lpstr>
      <vt:lpstr>Comité de pilotage des cordées de la réussite</vt:lpstr>
      <vt:lpstr>PERSPECTIVES STRATÉGIQUES</vt:lpstr>
      <vt:lpstr>FINALITÉS DU PROJET</vt:lpstr>
      <vt:lpstr>Présentation PowerPoint</vt:lpstr>
      <vt:lpstr>Procédure</vt:lpstr>
      <vt:lpstr>Développer des compétences sportives</vt:lpstr>
      <vt:lpstr>Formations continues</vt:lpstr>
      <vt:lpstr>Outiller les association spour structurer le mouvement sportif</vt:lpstr>
      <vt:lpstr>Conseil Régional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Orientations 2025 Les dispositifs mobilisables</vt:lpstr>
      <vt:lpstr>Emploi ANS classique</vt:lpstr>
      <vt:lpstr>Les emplois en cours (23-24)</vt:lpstr>
      <vt:lpstr>Les formations obligatoires: VSS</vt:lpstr>
      <vt:lpstr>Les formations obligatoires: Emplois socio-sport</vt:lpstr>
      <vt:lpstr>Pièces à fournir « emploi en cours » via le compte asso</vt:lpstr>
      <vt:lpstr>Pièces à fournir « création » via le compte asso</vt:lpstr>
      <vt:lpstr>Les « référents » campagne ANS « emploi »:</vt:lpstr>
      <vt:lpstr>Enquête clubs éloignés des aides ans</vt:lpstr>
      <vt:lpstr>Campagne PST « Politiques publiques » (hors emploi)</vt:lpstr>
      <vt:lpstr>Les priorités nationales et régionales</vt:lpstr>
      <vt:lpstr>Les « référents » développement SRAV et SN :</vt:lpstr>
      <vt:lpstr>Calendrier de la campagne ANS 2025</vt:lpstr>
      <vt:lpstr>Comment déposer une demande de subventions?</vt:lpstr>
      <vt:lpstr>Codes activités pour demandes de subventions:</vt:lpstr>
    </vt:vector>
  </TitlesOfParts>
  <Manager>Client</Manager>
  <Company>Académie de Lille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 de pilotage des cordées de la réussite</dc:title>
  <dc:subject>Client</dc:subject>
  <dc:creator>Magali Waxin</dc:creator>
  <cp:lastModifiedBy>Hugo Barrue</cp:lastModifiedBy>
  <cp:revision>393</cp:revision>
  <cp:lastPrinted>2023-03-17T15:46:44Z</cp:lastPrinted>
  <dcterms:created xsi:type="dcterms:W3CDTF">2021-10-07T12:38:55Z</dcterms:created>
  <dcterms:modified xsi:type="dcterms:W3CDTF">2025-04-23T13:55:03Z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